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68" r:id="rId3"/>
    <p:sldId id="257" r:id="rId4"/>
    <p:sldId id="269" r:id="rId5"/>
    <p:sldId id="258" r:id="rId6"/>
    <p:sldId id="300" r:id="rId7"/>
    <p:sldId id="270" r:id="rId8"/>
    <p:sldId id="260" r:id="rId9"/>
    <p:sldId id="276" r:id="rId10"/>
    <p:sldId id="290" r:id="rId11"/>
    <p:sldId id="271" r:id="rId12"/>
    <p:sldId id="261" r:id="rId13"/>
    <p:sldId id="295" r:id="rId14"/>
    <p:sldId id="296" r:id="rId15"/>
    <p:sldId id="272" r:id="rId16"/>
    <p:sldId id="262" r:id="rId17"/>
    <p:sldId id="291" r:id="rId18"/>
    <p:sldId id="273" r:id="rId19"/>
    <p:sldId id="264" r:id="rId20"/>
    <p:sldId id="274" r:id="rId21"/>
    <p:sldId id="266" r:id="rId22"/>
    <p:sldId id="292" r:id="rId23"/>
    <p:sldId id="275" r:id="rId24"/>
    <p:sldId id="265" r:id="rId25"/>
    <p:sldId id="277" r:id="rId26"/>
    <p:sldId id="267" r:id="rId27"/>
    <p:sldId id="278" r:id="rId28"/>
    <p:sldId id="263" r:id="rId29"/>
    <p:sldId id="279" r:id="rId30"/>
    <p:sldId id="283" r:id="rId31"/>
    <p:sldId id="280" r:id="rId32"/>
    <p:sldId id="293" r:id="rId33"/>
    <p:sldId id="286" r:id="rId34"/>
    <p:sldId id="281" r:id="rId35"/>
    <p:sldId id="289" r:id="rId36"/>
    <p:sldId id="287" r:id="rId37"/>
    <p:sldId id="282" r:id="rId38"/>
    <p:sldId id="294" r:id="rId39"/>
    <p:sldId id="284" r:id="rId40"/>
    <p:sldId id="297" r:id="rId41"/>
    <p:sldId id="288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7281C-C929-4695-B9CC-0E68E160CA88}" type="datetimeFigureOut">
              <a:rPr lang="en-NZ" smtClean="0"/>
              <a:t>25/05/2019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774E1-D3BA-4CF9-BD37-41659D1B895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91004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774E1-D3BA-4CF9-BD37-41659D1B8950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83112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5DB2-9ED7-4428-818D-7E9C960E7064}" type="datetimeFigureOut">
              <a:rPr lang="en-NZ" smtClean="0"/>
              <a:t>25/05/2019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1F0F-8106-41CC-84D7-70B2B625749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0633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5DB2-9ED7-4428-818D-7E9C960E7064}" type="datetimeFigureOut">
              <a:rPr lang="en-NZ" smtClean="0"/>
              <a:t>25/05/2019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1F0F-8106-41CC-84D7-70B2B625749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772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5DB2-9ED7-4428-818D-7E9C960E7064}" type="datetimeFigureOut">
              <a:rPr lang="en-NZ" smtClean="0"/>
              <a:t>25/05/2019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1F0F-8106-41CC-84D7-70B2B625749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3913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5DB2-9ED7-4428-818D-7E9C960E7064}" type="datetimeFigureOut">
              <a:rPr lang="en-NZ" smtClean="0"/>
              <a:t>25/05/2019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1F0F-8106-41CC-84D7-70B2B625749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0433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5DB2-9ED7-4428-818D-7E9C960E7064}" type="datetimeFigureOut">
              <a:rPr lang="en-NZ" smtClean="0"/>
              <a:t>25/05/2019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1F0F-8106-41CC-84D7-70B2B625749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7915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5DB2-9ED7-4428-818D-7E9C960E7064}" type="datetimeFigureOut">
              <a:rPr lang="en-NZ" smtClean="0"/>
              <a:t>25/05/2019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1F0F-8106-41CC-84D7-70B2B625749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3271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5DB2-9ED7-4428-818D-7E9C960E7064}" type="datetimeFigureOut">
              <a:rPr lang="en-NZ" smtClean="0"/>
              <a:t>25/05/2019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1F0F-8106-41CC-84D7-70B2B625749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2118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5DB2-9ED7-4428-818D-7E9C960E7064}" type="datetimeFigureOut">
              <a:rPr lang="en-NZ" smtClean="0"/>
              <a:t>25/05/2019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1F0F-8106-41CC-84D7-70B2B625749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6658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5DB2-9ED7-4428-818D-7E9C960E7064}" type="datetimeFigureOut">
              <a:rPr lang="en-NZ" smtClean="0"/>
              <a:t>25/05/2019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1F0F-8106-41CC-84D7-70B2B625749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6247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5DB2-9ED7-4428-818D-7E9C960E7064}" type="datetimeFigureOut">
              <a:rPr lang="en-NZ" smtClean="0"/>
              <a:t>25/05/2019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1F0F-8106-41CC-84D7-70B2B625749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3992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5DB2-9ED7-4428-818D-7E9C960E7064}" type="datetimeFigureOut">
              <a:rPr lang="en-NZ" smtClean="0"/>
              <a:t>25/05/2019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1F0F-8106-41CC-84D7-70B2B625749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7008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75DB2-9ED7-4428-818D-7E9C960E7064}" type="datetimeFigureOut">
              <a:rPr lang="en-NZ" smtClean="0"/>
              <a:t>25/05/2019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91F0F-8106-41CC-84D7-70B2B625749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4724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CROWLEY\BBQ 2008\100_00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006901" cy="600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ric clapton - Tears in heav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3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D:\CROWLEY\2012 Easter  Show\Olli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26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CROWLEY\School 1957-1969\Pokeno 1963 1st X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0" y="476672"/>
            <a:ext cx="8802047" cy="589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7236296" y="2538144"/>
            <a:ext cx="108012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938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15816" y="87897"/>
            <a:ext cx="3080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dirty="0" smtClean="0"/>
              <a:t>Christmas 2014</a:t>
            </a:r>
            <a:endParaRPr lang="en-NZ" sz="3600" dirty="0"/>
          </a:p>
        </p:txBody>
      </p:sp>
      <p:pic>
        <p:nvPicPr>
          <p:cNvPr id="6147" name="Picture 3" descr="D:\CROWLEY\Crowley '14 Christmas\100_05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72388"/>
            <a:ext cx="8248178" cy="618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CROWLEY\Crowley '14 Christmas\100_05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4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CROWLEY\Crowley '14 Christmas\100_05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4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70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CROWLEY\School 1957-1969\Pokeno 1963 F1 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7767"/>
            <a:ext cx="8568952" cy="603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6732240" y="476672"/>
            <a:ext cx="648072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497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CROWLEY\Crowley '14 Christmas\100_0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3510"/>
            <a:ext cx="8496943" cy="637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58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CROWLEY\2012 Easter  Show\xk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"/>
            <a:ext cx="516403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18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CROWLEY\School 1957-1969\Pokeno 1964 F1 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3963"/>
            <a:ext cx="8856984" cy="612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23528" y="2276872"/>
            <a:ext cx="936104" cy="10322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095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CROWLEY\Fishing\100_03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7" y="0"/>
            <a:ext cx="4403366" cy="338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CROWLEY\Fishing\100_03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34" y="3302246"/>
            <a:ext cx="4771601" cy="357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CROWLEY\Fishing\100_0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553" y="0"/>
            <a:ext cx="4579562" cy="343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CROWLEY\Fishing\100_03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75288"/>
            <a:ext cx="4644008" cy="348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60197" y="2967335"/>
            <a:ext cx="3823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Kevin Fishing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730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CROWLEY\School 1957-1969\Pokeno 19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07" y="908720"/>
            <a:ext cx="828761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5816" y="262389"/>
            <a:ext cx="2608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dirty="0" err="1" smtClean="0"/>
              <a:t>Pokeno</a:t>
            </a:r>
            <a:r>
              <a:rPr lang="en-NZ" sz="3600" dirty="0" smtClean="0"/>
              <a:t> 1957</a:t>
            </a:r>
            <a:endParaRPr lang="en-NZ" sz="3600" dirty="0"/>
          </a:p>
        </p:txBody>
      </p:sp>
      <p:sp>
        <p:nvSpPr>
          <p:cNvPr id="5" name="Oval 4"/>
          <p:cNvSpPr/>
          <p:nvPr/>
        </p:nvSpPr>
        <p:spPr>
          <a:xfrm>
            <a:off x="1331640" y="2996952"/>
            <a:ext cx="64807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4755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CROWLEY\School 1957-1969\Pokeno 1964 Prefec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1406136"/>
            <a:ext cx="5538370" cy="826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364088" y="1700808"/>
            <a:ext cx="1296144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4179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CROWLEY\Helen\4A7F24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43" y="836712"/>
            <a:ext cx="8566232" cy="571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193263"/>
            <a:ext cx="3658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dirty="0" smtClean="0"/>
              <a:t>Auntie Helen 2005</a:t>
            </a:r>
            <a:endParaRPr lang="en-NZ" sz="3600" dirty="0"/>
          </a:p>
        </p:txBody>
      </p:sp>
    </p:spTree>
    <p:extLst>
      <p:ext uri="{BB962C8B-B14F-4D97-AF65-F5344CB8AC3E}">
        <p14:creationId xmlns:p14="http://schemas.microsoft.com/office/powerpoint/2010/main" val="259824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CROWLEY\2012 Easter  Show\照片 0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73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CROWLEY\School 1957-1969\Pokeno 1964 Senior Rugb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227"/>
            <a:ext cx="9143999" cy="62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779912" y="2636912"/>
            <a:ext cx="1008112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8910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CROWLEY\Harris\100_01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24461"/>
            <a:ext cx="7674422" cy="575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209675"/>
            <a:ext cx="5890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dirty="0" smtClean="0"/>
              <a:t>Tweed Visit from London 2011</a:t>
            </a:r>
            <a:endParaRPr lang="en-NZ" sz="3600" dirty="0"/>
          </a:p>
        </p:txBody>
      </p:sp>
    </p:spTree>
    <p:extLst>
      <p:ext uri="{BB962C8B-B14F-4D97-AF65-F5344CB8AC3E}">
        <p14:creationId xmlns:p14="http://schemas.microsoft.com/office/powerpoint/2010/main" val="279612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CROWLEY\School 1957-1969\Pukekohe 1965 3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2" y="188640"/>
            <a:ext cx="914420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148064" y="332656"/>
            <a:ext cx="79208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4267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CROWLEY\Lisa Lin\100_05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488832" cy="56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53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CROWLEY\School 1957-1969\Pukekohe 1966 4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" y="332655"/>
            <a:ext cx="9135438" cy="615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740352" y="1771894"/>
            <a:ext cx="864096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2149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CROWLEY\Eden Garden\100_0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1506"/>
            <a:ext cx="8784975" cy="65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21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CROWLEY\School 1957-1969\Pukekohe 1966 5th Rugb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099"/>
            <a:ext cx="9144000" cy="617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156176" y="1484784"/>
            <a:ext cx="936104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4137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CROWLEY\BBQ 2008\100_0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06" y="741544"/>
            <a:ext cx="3936768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CROWLEY\BBQ 2008\100_0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167" y="3483614"/>
            <a:ext cx="4248018" cy="318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CROWLEY\BBQ 2008\100_00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167" y="741544"/>
            <a:ext cx="3887978" cy="291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CROWLEY\BBQ 2008\100_00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17032"/>
            <a:ext cx="3936768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1517" y="95213"/>
            <a:ext cx="3720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dirty="0" smtClean="0"/>
              <a:t>BBQ 2008 Birthday</a:t>
            </a:r>
            <a:endParaRPr lang="en-NZ" sz="3600" dirty="0"/>
          </a:p>
        </p:txBody>
      </p:sp>
    </p:spTree>
    <p:extLst>
      <p:ext uri="{BB962C8B-B14F-4D97-AF65-F5344CB8AC3E}">
        <p14:creationId xmlns:p14="http://schemas.microsoft.com/office/powerpoint/2010/main" val="93312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CROWLEY\BBQ 2011\100_01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8" y="288925"/>
            <a:ext cx="4708525" cy="627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9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CROWLEY\School 1957-1969\Pukekohe 1967 5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970"/>
            <a:ext cx="9143999" cy="615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51520" y="1700808"/>
            <a:ext cx="864096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3521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CROWLEY\Home Misc\000_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652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3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D:\CROWLEY\Home Misc\100_06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658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82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CROWLEY\School 1957-1969\Pukekohe 1968 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809"/>
            <a:ext cx="9144000" cy="613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8100392" y="2204864"/>
            <a:ext cx="899592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049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CCC\AppData\Local\Microsoft\Windows\Temporary Internet Files\Content.Outlook\3FMD7QS4\20171225_1314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" y="980728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8" y="188640"/>
            <a:ext cx="3080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dirty="0" smtClean="0"/>
              <a:t>Christmas 2017</a:t>
            </a:r>
            <a:endParaRPr lang="en-NZ" sz="3600" dirty="0"/>
          </a:p>
        </p:txBody>
      </p:sp>
    </p:spTree>
    <p:extLst>
      <p:ext uri="{BB962C8B-B14F-4D97-AF65-F5344CB8AC3E}">
        <p14:creationId xmlns:p14="http://schemas.microsoft.com/office/powerpoint/2010/main" val="75841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CCC\AppData\Local\Microsoft\Windows\Temporary Internet Files\Content.Outlook\3FMD7QS4\IMG_20160723_152438_1_BURST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01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CROWLEY\School 1957-1969\Pukekohe 1969 F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190"/>
            <a:ext cx="9144000" cy="614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8244408" y="2132856"/>
            <a:ext cx="792088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2505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CROWLEY\Cornwall Park\100_04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96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CCC\AppData\Local\Microsoft\Windows\Temporary Internet Files\Content.Outlook\3FMD7QS4\img1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0683"/>
            <a:ext cx="9110397" cy="607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1840" y="35332"/>
            <a:ext cx="3034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dirty="0" smtClean="0"/>
              <a:t>Car Races 1975</a:t>
            </a:r>
            <a:endParaRPr lang="en-NZ" sz="3600" dirty="0"/>
          </a:p>
        </p:txBody>
      </p:sp>
    </p:spTree>
    <p:extLst>
      <p:ext uri="{BB962C8B-B14F-4D97-AF65-F5344CB8AC3E}">
        <p14:creationId xmlns:p14="http://schemas.microsoft.com/office/powerpoint/2010/main" val="339822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CROWLEY\School 1957-1969\Pokeno 1958 P3 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08" y="260648"/>
            <a:ext cx="9170016" cy="58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2387677" y="980728"/>
            <a:ext cx="648072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6772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CROWLEY\Cactii  2012\100_0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5"/>
            <a:ext cx="9324527" cy="699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53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CCC\AppData\Local\Microsoft\Windows\Temporary Internet Files\Content.Outlook\3FMD7QS4\20190324_142520(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0757" y="5157192"/>
            <a:ext cx="87224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Final Photo  Wills residence 24 March 2019</a:t>
            </a:r>
          </a:p>
          <a:p>
            <a:r>
              <a:rPr lang="en-NZ" dirty="0" smtClean="0"/>
              <a:t>Sue Tonner, Monica Will, Don Robertson ,Murray &amp; Helen </a:t>
            </a:r>
            <a:r>
              <a:rPr lang="en-NZ" dirty="0"/>
              <a:t>G</a:t>
            </a:r>
            <a:r>
              <a:rPr lang="en-NZ" dirty="0" smtClean="0"/>
              <a:t>allagher, Kevin Crowley ,Bernadette &amp; Andrew(Tweed) Harris, Liz Robertson , </a:t>
            </a:r>
            <a:r>
              <a:rPr lang="en-NZ" dirty="0"/>
              <a:t>Andrew </a:t>
            </a:r>
            <a:r>
              <a:rPr lang="en-NZ" dirty="0" smtClean="0"/>
              <a:t>Will &amp; Daughter </a:t>
            </a:r>
            <a:endParaRPr lang="en-NZ" dirty="0"/>
          </a:p>
          <a:p>
            <a:r>
              <a:rPr lang="en-NZ" dirty="0"/>
              <a:t> 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8440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CROWLEY\BIRTHDAY09\100_00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74" y="873302"/>
            <a:ext cx="6915818" cy="518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225514"/>
            <a:ext cx="3824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dirty="0" smtClean="0"/>
              <a:t>BBQ 2009 Birthday </a:t>
            </a:r>
            <a:endParaRPr lang="en-NZ" sz="3600" dirty="0"/>
          </a:p>
        </p:txBody>
      </p:sp>
    </p:spTree>
    <p:extLst>
      <p:ext uri="{BB962C8B-B14F-4D97-AF65-F5344CB8AC3E}">
        <p14:creationId xmlns:p14="http://schemas.microsoft.com/office/powerpoint/2010/main" val="117442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CC\AppData\Local\Microsoft\Windows\Temporary Internet Files\Content.Outlook\3FMD7QS4\IMG_02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90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CROWLEY\School 1957-1969\Pokeno 1962 S3 S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" y="260649"/>
            <a:ext cx="8569329" cy="628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475656" y="1196752"/>
            <a:ext cx="792088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6407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CROWLEY\BBQ 2011\100_01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488832" cy="56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95736" y="138698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NZ" sz="3600" dirty="0" smtClean="0">
                <a:solidFill>
                  <a:prstClr val="black"/>
                </a:solidFill>
              </a:rPr>
              <a:t>BBQ </a:t>
            </a:r>
            <a:r>
              <a:rPr lang="en-NZ" sz="3600" dirty="0">
                <a:solidFill>
                  <a:prstClr val="black"/>
                </a:solidFill>
              </a:rPr>
              <a:t>2011 Birthday </a:t>
            </a:r>
          </a:p>
        </p:txBody>
      </p:sp>
    </p:spTree>
    <p:extLst>
      <p:ext uri="{BB962C8B-B14F-4D97-AF65-F5344CB8AC3E}">
        <p14:creationId xmlns:p14="http://schemas.microsoft.com/office/powerpoint/2010/main" val="135888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CROWLEY\School 1957-1969\Pokrno 1951 S3 S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196"/>
            <a:ext cx="9144000" cy="617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483768" y="1628800"/>
            <a:ext cx="79208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7599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66</Words>
  <Application>Microsoft Office PowerPoint</Application>
  <PresentationFormat>On-screen Show (4:3)</PresentationFormat>
  <Paragraphs>14</Paragraphs>
  <Slides>41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CCC</dc:creator>
  <cp:lastModifiedBy>CCC</cp:lastModifiedBy>
  <cp:revision>35</cp:revision>
  <dcterms:created xsi:type="dcterms:W3CDTF">2019-05-23T05:08:51Z</dcterms:created>
  <dcterms:modified xsi:type="dcterms:W3CDTF">2019-05-25T08:04:27Z</dcterms:modified>
</cp:coreProperties>
</file>