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313" r:id="rId4"/>
    <p:sldId id="285" r:id="rId5"/>
    <p:sldId id="283" r:id="rId6"/>
    <p:sldId id="284" r:id="rId7"/>
    <p:sldId id="286" r:id="rId8"/>
    <p:sldId id="287" r:id="rId9"/>
    <p:sldId id="288" r:id="rId10"/>
    <p:sldId id="305" r:id="rId11"/>
    <p:sldId id="306" r:id="rId12"/>
    <p:sldId id="308" r:id="rId13"/>
    <p:sldId id="309" r:id="rId14"/>
    <p:sldId id="289" r:id="rId15"/>
    <p:sldId id="290" r:id="rId16"/>
    <p:sldId id="291" r:id="rId17"/>
    <p:sldId id="292" r:id="rId18"/>
    <p:sldId id="293" r:id="rId19"/>
    <p:sldId id="294" r:id="rId20"/>
    <p:sldId id="295" r:id="rId21"/>
    <p:sldId id="296" r:id="rId22"/>
    <p:sldId id="297" r:id="rId23"/>
    <p:sldId id="298" r:id="rId24"/>
    <p:sldId id="299" r:id="rId25"/>
    <p:sldId id="300" r:id="rId26"/>
    <p:sldId id="301" r:id="rId27"/>
    <p:sldId id="304" r:id="rId28"/>
    <p:sldId id="307" r:id="rId29"/>
    <p:sldId id="310" r:id="rId30"/>
    <p:sldId id="311" r:id="rId31"/>
    <p:sldId id="314" r:id="rId32"/>
    <p:sldId id="315" r:id="rId33"/>
    <p:sldId id="316" r:id="rId34"/>
    <p:sldId id="318" r:id="rId35"/>
    <p:sldId id="317"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Animation="0">
    <p:kiosk/>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344"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26703655-D2EF-4F63-8CEC-172A529BC7DF}" type="datetimeFigureOut">
              <a:rPr lang="en-NZ" smtClean="0"/>
              <a:t>26/05/2019</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506EF57D-D5B1-4151-B7E6-B9C6B72F180F}" type="slidenum">
              <a:rPr lang="en-NZ" smtClean="0"/>
              <a:t>‹#›</a:t>
            </a:fld>
            <a:endParaRPr lang="en-NZ" dirty="0"/>
          </a:p>
        </p:txBody>
      </p:sp>
    </p:spTree>
    <p:extLst>
      <p:ext uri="{BB962C8B-B14F-4D97-AF65-F5344CB8AC3E}">
        <p14:creationId xmlns:p14="http://schemas.microsoft.com/office/powerpoint/2010/main" val="249063497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26703655-D2EF-4F63-8CEC-172A529BC7DF}" type="datetimeFigureOut">
              <a:rPr lang="en-NZ" smtClean="0"/>
              <a:t>26/05/2019</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506EF57D-D5B1-4151-B7E6-B9C6B72F180F}" type="slidenum">
              <a:rPr lang="en-NZ" smtClean="0"/>
              <a:t>‹#›</a:t>
            </a:fld>
            <a:endParaRPr lang="en-NZ" dirty="0"/>
          </a:p>
        </p:txBody>
      </p:sp>
    </p:spTree>
    <p:extLst>
      <p:ext uri="{BB962C8B-B14F-4D97-AF65-F5344CB8AC3E}">
        <p14:creationId xmlns:p14="http://schemas.microsoft.com/office/powerpoint/2010/main" val="77684610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26703655-D2EF-4F63-8CEC-172A529BC7DF}" type="datetimeFigureOut">
              <a:rPr lang="en-NZ" smtClean="0"/>
              <a:t>26/05/2019</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506EF57D-D5B1-4151-B7E6-B9C6B72F180F}" type="slidenum">
              <a:rPr lang="en-NZ" smtClean="0"/>
              <a:t>‹#›</a:t>
            </a:fld>
            <a:endParaRPr lang="en-NZ" dirty="0"/>
          </a:p>
        </p:txBody>
      </p:sp>
    </p:spTree>
    <p:extLst>
      <p:ext uri="{BB962C8B-B14F-4D97-AF65-F5344CB8AC3E}">
        <p14:creationId xmlns:p14="http://schemas.microsoft.com/office/powerpoint/2010/main" val="182762362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7C575DB2-9ED7-4428-818D-7E9C960E7064}" type="datetimeFigureOut">
              <a:rPr lang="en-NZ" smtClean="0">
                <a:solidFill>
                  <a:prstClr val="black">
                    <a:tint val="75000"/>
                  </a:prstClr>
                </a:solidFill>
              </a:rPr>
              <a:pPr/>
              <a:t>26/05/2019</a:t>
            </a:fld>
            <a:endParaRPr lang="en-NZ"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NZ"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6091F0F-8106-41CC-84D7-70B2B6257491}"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3981950206"/>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7C575DB2-9ED7-4428-818D-7E9C960E7064}" type="datetimeFigureOut">
              <a:rPr lang="en-NZ" smtClean="0">
                <a:solidFill>
                  <a:prstClr val="black">
                    <a:tint val="75000"/>
                  </a:prstClr>
                </a:solidFill>
              </a:rPr>
              <a:pPr/>
              <a:t>26/05/2019</a:t>
            </a:fld>
            <a:endParaRPr lang="en-NZ"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NZ"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6091F0F-8106-41CC-84D7-70B2B6257491}"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3567039458"/>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575DB2-9ED7-4428-818D-7E9C960E7064}" type="datetimeFigureOut">
              <a:rPr lang="en-NZ" smtClean="0">
                <a:solidFill>
                  <a:prstClr val="black">
                    <a:tint val="75000"/>
                  </a:prstClr>
                </a:solidFill>
              </a:rPr>
              <a:pPr/>
              <a:t>26/05/2019</a:t>
            </a:fld>
            <a:endParaRPr lang="en-NZ"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NZ"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6091F0F-8106-41CC-84D7-70B2B6257491}"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3723150521"/>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7C575DB2-9ED7-4428-818D-7E9C960E7064}" type="datetimeFigureOut">
              <a:rPr lang="en-NZ" smtClean="0">
                <a:solidFill>
                  <a:prstClr val="black">
                    <a:tint val="75000"/>
                  </a:prstClr>
                </a:solidFill>
              </a:rPr>
              <a:pPr/>
              <a:t>26/05/2019</a:t>
            </a:fld>
            <a:endParaRPr lang="en-NZ"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NZ"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6091F0F-8106-41CC-84D7-70B2B6257491}"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1615923172"/>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7C575DB2-9ED7-4428-818D-7E9C960E7064}" type="datetimeFigureOut">
              <a:rPr lang="en-NZ" smtClean="0">
                <a:solidFill>
                  <a:prstClr val="black">
                    <a:tint val="75000"/>
                  </a:prstClr>
                </a:solidFill>
              </a:rPr>
              <a:pPr/>
              <a:t>26/05/2019</a:t>
            </a:fld>
            <a:endParaRPr lang="en-NZ"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NZ"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6091F0F-8106-41CC-84D7-70B2B6257491}"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2074989274"/>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7C575DB2-9ED7-4428-818D-7E9C960E7064}" type="datetimeFigureOut">
              <a:rPr lang="en-NZ" smtClean="0">
                <a:solidFill>
                  <a:prstClr val="black">
                    <a:tint val="75000"/>
                  </a:prstClr>
                </a:solidFill>
              </a:rPr>
              <a:pPr/>
              <a:t>26/05/2019</a:t>
            </a:fld>
            <a:endParaRPr lang="en-NZ"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NZ"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6091F0F-8106-41CC-84D7-70B2B6257491}"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3703514820"/>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575DB2-9ED7-4428-818D-7E9C960E7064}" type="datetimeFigureOut">
              <a:rPr lang="en-NZ" smtClean="0">
                <a:solidFill>
                  <a:prstClr val="black">
                    <a:tint val="75000"/>
                  </a:prstClr>
                </a:solidFill>
              </a:rPr>
              <a:pPr/>
              <a:t>26/05/2019</a:t>
            </a:fld>
            <a:endParaRPr lang="en-NZ"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NZ"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6091F0F-8106-41CC-84D7-70B2B6257491}"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2718599712"/>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575DB2-9ED7-4428-818D-7E9C960E7064}" type="datetimeFigureOut">
              <a:rPr lang="en-NZ" smtClean="0">
                <a:solidFill>
                  <a:prstClr val="black">
                    <a:tint val="75000"/>
                  </a:prstClr>
                </a:solidFill>
              </a:rPr>
              <a:pPr/>
              <a:t>26/05/2019</a:t>
            </a:fld>
            <a:endParaRPr lang="en-NZ"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NZ"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6091F0F-8106-41CC-84D7-70B2B6257491}"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3309984747"/>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26703655-D2EF-4F63-8CEC-172A529BC7DF}" type="datetimeFigureOut">
              <a:rPr lang="en-NZ" smtClean="0"/>
              <a:t>26/05/2019</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506EF57D-D5B1-4151-B7E6-B9C6B72F180F}" type="slidenum">
              <a:rPr lang="en-NZ" smtClean="0"/>
              <a:t>‹#›</a:t>
            </a:fld>
            <a:endParaRPr lang="en-NZ" dirty="0"/>
          </a:p>
        </p:txBody>
      </p:sp>
    </p:spTree>
    <p:extLst>
      <p:ext uri="{BB962C8B-B14F-4D97-AF65-F5344CB8AC3E}">
        <p14:creationId xmlns:p14="http://schemas.microsoft.com/office/powerpoint/2010/main" val="10519288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575DB2-9ED7-4428-818D-7E9C960E7064}" type="datetimeFigureOut">
              <a:rPr lang="en-NZ" smtClean="0">
                <a:solidFill>
                  <a:prstClr val="black">
                    <a:tint val="75000"/>
                  </a:prstClr>
                </a:solidFill>
              </a:rPr>
              <a:pPr/>
              <a:t>26/05/2019</a:t>
            </a:fld>
            <a:endParaRPr lang="en-NZ"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NZ"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6091F0F-8106-41CC-84D7-70B2B6257491}"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2586555789"/>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7C575DB2-9ED7-4428-818D-7E9C960E7064}" type="datetimeFigureOut">
              <a:rPr lang="en-NZ" smtClean="0">
                <a:solidFill>
                  <a:prstClr val="black">
                    <a:tint val="75000"/>
                  </a:prstClr>
                </a:solidFill>
              </a:rPr>
              <a:pPr/>
              <a:t>26/05/2019</a:t>
            </a:fld>
            <a:endParaRPr lang="en-NZ"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NZ"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6091F0F-8106-41CC-84D7-70B2B6257491}"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1617748674"/>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7C575DB2-9ED7-4428-818D-7E9C960E7064}" type="datetimeFigureOut">
              <a:rPr lang="en-NZ" smtClean="0">
                <a:solidFill>
                  <a:prstClr val="black">
                    <a:tint val="75000"/>
                  </a:prstClr>
                </a:solidFill>
              </a:rPr>
              <a:pPr/>
              <a:t>26/05/2019</a:t>
            </a:fld>
            <a:endParaRPr lang="en-NZ"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NZ"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6091F0F-8106-41CC-84D7-70B2B6257491}"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2227748949"/>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703655-D2EF-4F63-8CEC-172A529BC7DF}" type="datetimeFigureOut">
              <a:rPr lang="en-NZ" smtClean="0"/>
              <a:t>26/05/2019</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506EF57D-D5B1-4151-B7E6-B9C6B72F180F}" type="slidenum">
              <a:rPr lang="en-NZ" smtClean="0"/>
              <a:t>‹#›</a:t>
            </a:fld>
            <a:endParaRPr lang="en-NZ" dirty="0"/>
          </a:p>
        </p:txBody>
      </p:sp>
    </p:spTree>
    <p:extLst>
      <p:ext uri="{BB962C8B-B14F-4D97-AF65-F5344CB8AC3E}">
        <p14:creationId xmlns:p14="http://schemas.microsoft.com/office/powerpoint/2010/main" val="320267377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26703655-D2EF-4F63-8CEC-172A529BC7DF}" type="datetimeFigureOut">
              <a:rPr lang="en-NZ" smtClean="0"/>
              <a:t>26/05/2019</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506EF57D-D5B1-4151-B7E6-B9C6B72F180F}" type="slidenum">
              <a:rPr lang="en-NZ" smtClean="0"/>
              <a:t>‹#›</a:t>
            </a:fld>
            <a:endParaRPr lang="en-NZ" dirty="0"/>
          </a:p>
        </p:txBody>
      </p:sp>
    </p:spTree>
    <p:extLst>
      <p:ext uri="{BB962C8B-B14F-4D97-AF65-F5344CB8AC3E}">
        <p14:creationId xmlns:p14="http://schemas.microsoft.com/office/powerpoint/2010/main" val="33136139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26703655-D2EF-4F63-8CEC-172A529BC7DF}" type="datetimeFigureOut">
              <a:rPr lang="en-NZ" smtClean="0"/>
              <a:t>26/05/2019</a:t>
            </a:fld>
            <a:endParaRPr lang="en-NZ" dirty="0"/>
          </a:p>
        </p:txBody>
      </p:sp>
      <p:sp>
        <p:nvSpPr>
          <p:cNvPr id="8" name="Footer Placeholder 7"/>
          <p:cNvSpPr>
            <a:spLocks noGrp="1"/>
          </p:cNvSpPr>
          <p:nvPr>
            <p:ph type="ftr" sz="quarter" idx="11"/>
          </p:nvPr>
        </p:nvSpPr>
        <p:spPr/>
        <p:txBody>
          <a:bodyPr/>
          <a:lstStyle/>
          <a:p>
            <a:endParaRPr lang="en-NZ" dirty="0"/>
          </a:p>
        </p:txBody>
      </p:sp>
      <p:sp>
        <p:nvSpPr>
          <p:cNvPr id="9" name="Slide Number Placeholder 8"/>
          <p:cNvSpPr>
            <a:spLocks noGrp="1"/>
          </p:cNvSpPr>
          <p:nvPr>
            <p:ph type="sldNum" sz="quarter" idx="12"/>
          </p:nvPr>
        </p:nvSpPr>
        <p:spPr/>
        <p:txBody>
          <a:bodyPr/>
          <a:lstStyle/>
          <a:p>
            <a:fld id="{506EF57D-D5B1-4151-B7E6-B9C6B72F180F}" type="slidenum">
              <a:rPr lang="en-NZ" smtClean="0"/>
              <a:t>‹#›</a:t>
            </a:fld>
            <a:endParaRPr lang="en-NZ" dirty="0"/>
          </a:p>
        </p:txBody>
      </p:sp>
    </p:spTree>
    <p:extLst>
      <p:ext uri="{BB962C8B-B14F-4D97-AF65-F5344CB8AC3E}">
        <p14:creationId xmlns:p14="http://schemas.microsoft.com/office/powerpoint/2010/main" val="325469362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26703655-D2EF-4F63-8CEC-172A529BC7DF}" type="datetimeFigureOut">
              <a:rPr lang="en-NZ" smtClean="0"/>
              <a:t>26/05/2019</a:t>
            </a:fld>
            <a:endParaRPr lang="en-NZ" dirty="0"/>
          </a:p>
        </p:txBody>
      </p:sp>
      <p:sp>
        <p:nvSpPr>
          <p:cNvPr id="4" name="Footer Placeholder 3"/>
          <p:cNvSpPr>
            <a:spLocks noGrp="1"/>
          </p:cNvSpPr>
          <p:nvPr>
            <p:ph type="ftr" sz="quarter" idx="11"/>
          </p:nvPr>
        </p:nvSpPr>
        <p:spPr/>
        <p:txBody>
          <a:bodyPr/>
          <a:lstStyle/>
          <a:p>
            <a:endParaRPr lang="en-NZ" dirty="0"/>
          </a:p>
        </p:txBody>
      </p:sp>
      <p:sp>
        <p:nvSpPr>
          <p:cNvPr id="5" name="Slide Number Placeholder 4"/>
          <p:cNvSpPr>
            <a:spLocks noGrp="1"/>
          </p:cNvSpPr>
          <p:nvPr>
            <p:ph type="sldNum" sz="quarter" idx="12"/>
          </p:nvPr>
        </p:nvSpPr>
        <p:spPr/>
        <p:txBody>
          <a:bodyPr/>
          <a:lstStyle/>
          <a:p>
            <a:fld id="{506EF57D-D5B1-4151-B7E6-B9C6B72F180F}" type="slidenum">
              <a:rPr lang="en-NZ" smtClean="0"/>
              <a:t>‹#›</a:t>
            </a:fld>
            <a:endParaRPr lang="en-NZ" dirty="0"/>
          </a:p>
        </p:txBody>
      </p:sp>
    </p:spTree>
    <p:extLst>
      <p:ext uri="{BB962C8B-B14F-4D97-AF65-F5344CB8AC3E}">
        <p14:creationId xmlns:p14="http://schemas.microsoft.com/office/powerpoint/2010/main" val="337060739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703655-D2EF-4F63-8CEC-172A529BC7DF}" type="datetimeFigureOut">
              <a:rPr lang="en-NZ" smtClean="0"/>
              <a:t>26/05/2019</a:t>
            </a:fld>
            <a:endParaRPr lang="en-NZ" dirty="0"/>
          </a:p>
        </p:txBody>
      </p:sp>
      <p:sp>
        <p:nvSpPr>
          <p:cNvPr id="3" name="Footer Placeholder 2"/>
          <p:cNvSpPr>
            <a:spLocks noGrp="1"/>
          </p:cNvSpPr>
          <p:nvPr>
            <p:ph type="ftr" sz="quarter" idx="11"/>
          </p:nvPr>
        </p:nvSpPr>
        <p:spPr/>
        <p:txBody>
          <a:bodyPr/>
          <a:lstStyle/>
          <a:p>
            <a:endParaRPr lang="en-NZ" dirty="0"/>
          </a:p>
        </p:txBody>
      </p:sp>
      <p:sp>
        <p:nvSpPr>
          <p:cNvPr id="4" name="Slide Number Placeholder 3"/>
          <p:cNvSpPr>
            <a:spLocks noGrp="1"/>
          </p:cNvSpPr>
          <p:nvPr>
            <p:ph type="sldNum" sz="quarter" idx="12"/>
          </p:nvPr>
        </p:nvSpPr>
        <p:spPr/>
        <p:txBody>
          <a:bodyPr/>
          <a:lstStyle/>
          <a:p>
            <a:fld id="{506EF57D-D5B1-4151-B7E6-B9C6B72F180F}" type="slidenum">
              <a:rPr lang="en-NZ" smtClean="0"/>
              <a:t>‹#›</a:t>
            </a:fld>
            <a:endParaRPr lang="en-NZ" dirty="0"/>
          </a:p>
        </p:txBody>
      </p:sp>
    </p:spTree>
    <p:extLst>
      <p:ext uri="{BB962C8B-B14F-4D97-AF65-F5344CB8AC3E}">
        <p14:creationId xmlns:p14="http://schemas.microsoft.com/office/powerpoint/2010/main" val="63157197"/>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703655-D2EF-4F63-8CEC-172A529BC7DF}" type="datetimeFigureOut">
              <a:rPr lang="en-NZ" smtClean="0"/>
              <a:t>26/05/2019</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506EF57D-D5B1-4151-B7E6-B9C6B72F180F}" type="slidenum">
              <a:rPr lang="en-NZ" smtClean="0"/>
              <a:t>‹#›</a:t>
            </a:fld>
            <a:endParaRPr lang="en-NZ" dirty="0"/>
          </a:p>
        </p:txBody>
      </p:sp>
    </p:spTree>
    <p:extLst>
      <p:ext uri="{BB962C8B-B14F-4D97-AF65-F5344CB8AC3E}">
        <p14:creationId xmlns:p14="http://schemas.microsoft.com/office/powerpoint/2010/main" val="374626673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703655-D2EF-4F63-8CEC-172A529BC7DF}" type="datetimeFigureOut">
              <a:rPr lang="en-NZ" smtClean="0"/>
              <a:t>26/05/2019</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506EF57D-D5B1-4151-B7E6-B9C6B72F180F}" type="slidenum">
              <a:rPr lang="en-NZ" smtClean="0"/>
              <a:t>‹#›</a:t>
            </a:fld>
            <a:endParaRPr lang="en-NZ" dirty="0"/>
          </a:p>
        </p:txBody>
      </p:sp>
    </p:spTree>
    <p:extLst>
      <p:ext uri="{BB962C8B-B14F-4D97-AF65-F5344CB8AC3E}">
        <p14:creationId xmlns:p14="http://schemas.microsoft.com/office/powerpoint/2010/main" val="283793751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703655-D2EF-4F63-8CEC-172A529BC7DF}" type="datetimeFigureOut">
              <a:rPr lang="en-NZ" smtClean="0"/>
              <a:t>26/05/2019</a:t>
            </a:fld>
            <a:endParaRPr lang="en-NZ"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6EF57D-D5B1-4151-B7E6-B9C6B72F180F}" type="slidenum">
              <a:rPr lang="en-NZ" smtClean="0"/>
              <a:t>‹#›</a:t>
            </a:fld>
            <a:endParaRPr lang="en-NZ" dirty="0"/>
          </a:p>
        </p:txBody>
      </p:sp>
    </p:spTree>
    <p:extLst>
      <p:ext uri="{BB962C8B-B14F-4D97-AF65-F5344CB8AC3E}">
        <p14:creationId xmlns:p14="http://schemas.microsoft.com/office/powerpoint/2010/main" val="41609682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575DB2-9ED7-4428-818D-7E9C960E7064}" type="datetimeFigureOut">
              <a:rPr lang="en-NZ" smtClean="0">
                <a:solidFill>
                  <a:prstClr val="black">
                    <a:tint val="75000"/>
                  </a:prstClr>
                </a:solidFill>
              </a:rPr>
              <a:pPr/>
              <a:t>26/05/2019</a:t>
            </a:fld>
            <a:endParaRPr lang="en-NZ"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091F0F-8106-41CC-84D7-70B2B6257491}"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10557675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NZ" dirty="0" smtClean="0"/>
              <a:t>Kev Crowley </a:t>
            </a:r>
            <a:endParaRPr lang="en-NZ" dirty="0"/>
          </a:p>
        </p:txBody>
      </p:sp>
      <p:sp>
        <p:nvSpPr>
          <p:cNvPr id="3" name="Subtitle 2"/>
          <p:cNvSpPr>
            <a:spLocks noGrp="1"/>
          </p:cNvSpPr>
          <p:nvPr>
            <p:ph type="subTitle" idx="1"/>
          </p:nvPr>
        </p:nvSpPr>
        <p:spPr/>
        <p:txBody>
          <a:bodyPr/>
          <a:lstStyle/>
          <a:p>
            <a:r>
              <a:rPr lang="en-NZ" dirty="0" smtClean="0"/>
              <a:t>Email Responses</a:t>
            </a:r>
            <a:endParaRPr lang="en-NZ" dirty="0"/>
          </a:p>
        </p:txBody>
      </p:sp>
    </p:spTree>
    <p:extLst>
      <p:ext uri="{BB962C8B-B14F-4D97-AF65-F5344CB8AC3E}">
        <p14:creationId xmlns:p14="http://schemas.microsoft.com/office/powerpoint/2010/main" val="32085894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548680"/>
            <a:ext cx="8784976" cy="5632311"/>
          </a:xfrm>
          <a:prstGeom prst="rect">
            <a:avLst/>
          </a:prstGeom>
        </p:spPr>
        <p:txBody>
          <a:bodyPr wrap="square">
            <a:spAutoFit/>
          </a:bodyPr>
          <a:lstStyle/>
          <a:p>
            <a:r>
              <a:rPr lang="en-NZ" dirty="0"/>
              <a:t>Andrew Harris</a:t>
            </a:r>
          </a:p>
          <a:p>
            <a:r>
              <a:rPr lang="en-NZ" dirty="0"/>
              <a:t>Page 2</a:t>
            </a:r>
          </a:p>
          <a:p>
            <a:endParaRPr lang="en-NZ" dirty="0"/>
          </a:p>
          <a:p>
            <a:r>
              <a:rPr lang="en-NZ" dirty="0"/>
              <a:t>I had an email earlier from a bloke, Milan </a:t>
            </a:r>
            <a:r>
              <a:rPr lang="en-NZ" dirty="0"/>
              <a:t>Fistonic</a:t>
            </a:r>
            <a:r>
              <a:rPr lang="en-NZ" dirty="0"/>
              <a:t>, who now lives in </a:t>
            </a:r>
            <a:r>
              <a:rPr lang="en-NZ" dirty="0"/>
              <a:t>Paeroa</a:t>
            </a:r>
            <a:r>
              <a:rPr lang="en-NZ" dirty="0"/>
              <a:t> and who got to know Kevin when he (Milan) made courier deliveries to </a:t>
            </a:r>
            <a:r>
              <a:rPr lang="en-NZ" dirty="0"/>
              <a:t>Hirepool</a:t>
            </a:r>
            <a:r>
              <a:rPr lang="en-NZ" dirty="0"/>
              <a:t>.  A mutual interest in car racing got them talking but Milan was very much touched by the man behind the sporting interest.  Milan advises that he will be at the funeral.</a:t>
            </a:r>
          </a:p>
          <a:p>
            <a:endParaRPr lang="en-NZ" dirty="0"/>
          </a:p>
          <a:p>
            <a:r>
              <a:rPr lang="en-NZ" dirty="0"/>
              <a:t>Our 3 kids have all been in touch and ask to be remembered to the </a:t>
            </a:r>
            <a:r>
              <a:rPr lang="en-NZ" dirty="0"/>
              <a:t>Crowleys</a:t>
            </a:r>
            <a:r>
              <a:rPr lang="en-NZ" dirty="0"/>
              <a:t>.  When each of them visited NZ after leaving school, it was Kevin who took them to see Dunedin Street and all the old haunts and sent regular texts checking that they were ok.</a:t>
            </a:r>
          </a:p>
          <a:p>
            <a:endParaRPr lang="en-NZ" dirty="0"/>
          </a:p>
          <a:p>
            <a:r>
              <a:rPr lang="en-NZ" dirty="0"/>
              <a:t>We are making a donation to the Salvation Army</a:t>
            </a:r>
          </a:p>
          <a:p>
            <a:endParaRPr lang="en-NZ" dirty="0"/>
          </a:p>
          <a:p>
            <a:r>
              <a:rPr lang="en-NZ" dirty="0"/>
              <a:t>Please pass on our best wishes to the family and the old gang.</a:t>
            </a:r>
          </a:p>
          <a:p>
            <a:endParaRPr lang="en-NZ" dirty="0"/>
          </a:p>
          <a:p>
            <a:r>
              <a:rPr lang="en-NZ" dirty="0"/>
              <a:t>All the best</a:t>
            </a:r>
          </a:p>
          <a:p>
            <a:endParaRPr lang="en-NZ" dirty="0"/>
          </a:p>
          <a:p>
            <a:r>
              <a:rPr lang="en-NZ" dirty="0" smtClean="0"/>
              <a:t>Tweed</a:t>
            </a:r>
          </a:p>
          <a:p>
            <a:r>
              <a:rPr lang="en-NZ" dirty="0" smtClean="0"/>
              <a:t>London</a:t>
            </a:r>
            <a:endParaRPr lang="en-NZ" dirty="0"/>
          </a:p>
        </p:txBody>
      </p:sp>
    </p:spTree>
    <p:extLst>
      <p:ext uri="{BB962C8B-B14F-4D97-AF65-F5344CB8AC3E}">
        <p14:creationId xmlns:p14="http://schemas.microsoft.com/office/powerpoint/2010/main" val="411046048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5137" y="188640"/>
            <a:ext cx="8784976" cy="5786199"/>
          </a:xfrm>
          <a:prstGeom prst="rect">
            <a:avLst/>
          </a:prstGeom>
        </p:spPr>
        <p:txBody>
          <a:bodyPr wrap="square">
            <a:spAutoFit/>
          </a:bodyPr>
          <a:lstStyle/>
          <a:p>
            <a:pPr algn="ctr"/>
            <a:r>
              <a:rPr lang="en-NZ" sz="2800" dirty="0" smtClean="0"/>
              <a:t>Hannah (Nee Harris)</a:t>
            </a:r>
            <a:endParaRPr lang="en-NZ" sz="2800" dirty="0"/>
          </a:p>
          <a:p>
            <a:endParaRPr lang="en-NZ" dirty="0" smtClean="0"/>
          </a:p>
          <a:p>
            <a:r>
              <a:rPr lang="en-NZ" dirty="0" smtClean="0"/>
              <a:t>Hi </a:t>
            </a:r>
            <a:r>
              <a:rPr lang="en-NZ" dirty="0"/>
              <a:t>Murray,</a:t>
            </a:r>
          </a:p>
          <a:p>
            <a:endParaRPr lang="en-NZ" dirty="0"/>
          </a:p>
          <a:p>
            <a:r>
              <a:rPr lang="en-NZ" dirty="0"/>
              <a:t>I hope you don't mind me contacting you. I am Andrew and Bernadette's daughter and wanted to get in touch to elaborate on Dad's words about Kevin Crowley. I am sure you will have many messages/condolences/stories to talk about at the funeral but he was such a kind and brilliant man I just wanted to say something.</a:t>
            </a:r>
          </a:p>
          <a:p>
            <a:endParaRPr lang="en-NZ" dirty="0"/>
          </a:p>
          <a:p>
            <a:r>
              <a:rPr lang="en-NZ" dirty="0"/>
              <a:t>I was only just about to turn 8 when we left NZ but I remember Kevin well - we only ever called him 'Mr Crowley' - I'm not sure why! But he used to come to have fish and chips with us every Friday night. I remember he would turn up and we would go out to help get his chair out of the car so he  could come up the ramp to get into the house. He was a warm and fun man and felt like part of the family. </a:t>
            </a:r>
            <a:endParaRPr lang="en-NZ" dirty="0" smtClean="0"/>
          </a:p>
          <a:p>
            <a:endParaRPr lang="en-NZ" dirty="0"/>
          </a:p>
          <a:p>
            <a:endParaRPr lang="en-NZ" dirty="0" smtClean="0"/>
          </a:p>
          <a:p>
            <a:r>
              <a:rPr lang="en-NZ" dirty="0" smtClean="0"/>
              <a:t>Continued</a:t>
            </a:r>
          </a:p>
          <a:p>
            <a:r>
              <a:rPr lang="en-NZ" dirty="0"/>
              <a:t>Hannah</a:t>
            </a:r>
          </a:p>
          <a:p>
            <a:endParaRPr lang="en-NZ" dirty="0"/>
          </a:p>
          <a:p>
            <a:endParaRPr lang="en-NZ" dirty="0"/>
          </a:p>
        </p:txBody>
      </p:sp>
    </p:spTree>
    <p:extLst>
      <p:ext uri="{BB962C8B-B14F-4D97-AF65-F5344CB8AC3E}">
        <p14:creationId xmlns:p14="http://schemas.microsoft.com/office/powerpoint/2010/main" val="1101926217"/>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44624"/>
            <a:ext cx="8784976" cy="6463308"/>
          </a:xfrm>
          <a:prstGeom prst="rect">
            <a:avLst/>
          </a:prstGeom>
        </p:spPr>
        <p:txBody>
          <a:bodyPr wrap="square">
            <a:spAutoFit/>
          </a:bodyPr>
          <a:lstStyle/>
          <a:p>
            <a:endParaRPr lang="en-NZ" dirty="0"/>
          </a:p>
          <a:p>
            <a:r>
              <a:rPr lang="en-NZ" dirty="0"/>
              <a:t>My brothers and I have all taken 'gap' years in between school and university and each of us in turn went back to NZ to travel and/or work for a few months. My youngest brother and I both returned after finished university for some time and Kevin would get in touch each time we were visiting and ensure that we caught up. During my first trip back to NZ as an 18 year old reconnecting with my home country, Kevin picked me up one morning in his car and proceeded to take me on the most amazing road trip around the city. He drove around such a huge distance, taking me to show the flat where you all used to live together, the rugby club where he spent time as a young man, the church where my parents got married, driving me past the hospital where I was born and my old school and to look at the house where we used to live in </a:t>
            </a:r>
            <a:r>
              <a:rPr lang="en-NZ" dirty="0"/>
              <a:t>Greenlane</a:t>
            </a:r>
            <a:r>
              <a:rPr lang="en-NZ" dirty="0"/>
              <a:t>. All before taking me out for a delicious lunch. He was a gentle and kind man with a cheeky sense of humour. I also remember the packages my Dad mentioned in his email - they never ceased to bring a smile to my parents' faces and were so appreciated  in a time when I'm sure my parents would have felt very homesick, living so far away from friends and family in a time before the luxury of the internet.</a:t>
            </a:r>
          </a:p>
          <a:p>
            <a:endParaRPr lang="en-NZ" dirty="0"/>
          </a:p>
          <a:p>
            <a:r>
              <a:rPr lang="en-NZ" dirty="0"/>
              <a:t>I know he will be hugely missed by so many people and hope that you all have the chance to celebrate and remember him fondly tomorrow. Wishing lots of love to his friends and family.</a:t>
            </a:r>
          </a:p>
          <a:p>
            <a:endParaRPr lang="en-NZ" dirty="0"/>
          </a:p>
          <a:p>
            <a:r>
              <a:rPr lang="en-NZ" dirty="0"/>
              <a:t>All the best,</a:t>
            </a:r>
          </a:p>
          <a:p>
            <a:r>
              <a:rPr lang="en-NZ" dirty="0" smtClean="0"/>
              <a:t>Hannah</a:t>
            </a:r>
          </a:p>
          <a:p>
            <a:r>
              <a:rPr lang="en-NZ" dirty="0" smtClean="0"/>
              <a:t>Bernadette and Andrew Harris Daughter London</a:t>
            </a:r>
            <a:endParaRPr lang="en-NZ" dirty="0"/>
          </a:p>
          <a:p>
            <a:endParaRPr lang="en-NZ" dirty="0"/>
          </a:p>
        </p:txBody>
      </p:sp>
    </p:spTree>
    <p:extLst>
      <p:ext uri="{BB962C8B-B14F-4D97-AF65-F5344CB8AC3E}">
        <p14:creationId xmlns:p14="http://schemas.microsoft.com/office/powerpoint/2010/main" val="333360605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1268760"/>
            <a:ext cx="6390456" cy="1631216"/>
          </a:xfrm>
          <a:prstGeom prst="rect">
            <a:avLst/>
          </a:prstGeom>
        </p:spPr>
        <p:txBody>
          <a:bodyPr wrap="square">
            <a:spAutoFit/>
          </a:bodyPr>
          <a:lstStyle/>
          <a:p>
            <a:pPr algn="ctr"/>
            <a:r>
              <a:rPr lang="en-NZ" sz="2800" dirty="0" smtClean="0"/>
              <a:t>Angie Hart</a:t>
            </a:r>
          </a:p>
          <a:p>
            <a:r>
              <a:rPr lang="en-NZ" dirty="0" smtClean="0"/>
              <a:t>thank </a:t>
            </a:r>
            <a:r>
              <a:rPr lang="en-NZ" dirty="0"/>
              <a:t>you Murray :(. A sad day for all who love him. A day for leaving his body behind. Fly little bird. </a:t>
            </a:r>
            <a:r>
              <a:rPr lang="en-NZ" dirty="0" smtClean="0"/>
              <a:t>Xox</a:t>
            </a:r>
            <a:endParaRPr lang="en-NZ" dirty="0" smtClean="0"/>
          </a:p>
          <a:p>
            <a:endParaRPr lang="en-NZ" dirty="0"/>
          </a:p>
          <a:p>
            <a:r>
              <a:rPr lang="en-NZ" dirty="0" smtClean="0"/>
              <a:t>Johnny </a:t>
            </a:r>
            <a:r>
              <a:rPr lang="en-NZ" dirty="0"/>
              <a:t>Hart was a 4 Dunedin St flatmate</a:t>
            </a:r>
          </a:p>
        </p:txBody>
      </p:sp>
    </p:spTree>
    <p:extLst>
      <p:ext uri="{BB962C8B-B14F-4D97-AF65-F5344CB8AC3E}">
        <p14:creationId xmlns:p14="http://schemas.microsoft.com/office/powerpoint/2010/main" val="365850273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836712"/>
            <a:ext cx="8424936" cy="2739211"/>
          </a:xfrm>
          <a:prstGeom prst="rect">
            <a:avLst/>
          </a:prstGeom>
        </p:spPr>
        <p:txBody>
          <a:bodyPr wrap="square">
            <a:spAutoFit/>
          </a:bodyPr>
          <a:lstStyle/>
          <a:p>
            <a:pPr algn="ctr"/>
            <a:r>
              <a:rPr lang="en-NZ" sz="2800" dirty="0"/>
              <a:t>Don </a:t>
            </a:r>
            <a:r>
              <a:rPr lang="en-NZ" sz="2800" dirty="0" smtClean="0"/>
              <a:t>Macleod</a:t>
            </a:r>
          </a:p>
          <a:p>
            <a:r>
              <a:rPr lang="en-NZ" dirty="0" smtClean="0"/>
              <a:t>Hi </a:t>
            </a:r>
            <a:r>
              <a:rPr lang="en-NZ" dirty="0"/>
              <a:t>Murray</a:t>
            </a:r>
            <a:br>
              <a:rPr lang="en-NZ" dirty="0"/>
            </a:br>
            <a:r>
              <a:rPr lang="en-NZ" dirty="0"/>
              <a:t>Very sorry to hear of Kevin's passing.</a:t>
            </a:r>
            <a:br>
              <a:rPr lang="en-NZ" dirty="0"/>
            </a:br>
            <a:r>
              <a:rPr lang="en-NZ" dirty="0"/>
              <a:t>As you were one of his close mates I pass on my deepest sympathy.</a:t>
            </a:r>
            <a:br>
              <a:rPr lang="en-NZ" dirty="0"/>
            </a:br>
            <a:r>
              <a:rPr lang="en-NZ" dirty="0"/>
              <a:t>Thank you for keeping us up </a:t>
            </a:r>
            <a:r>
              <a:rPr lang="en-NZ" dirty="0"/>
              <a:t>todate</a:t>
            </a:r>
            <a:r>
              <a:rPr lang="en-NZ" dirty="0"/>
              <a:t>.</a:t>
            </a:r>
            <a:br>
              <a:rPr lang="en-NZ" dirty="0"/>
            </a:br>
            <a:r>
              <a:rPr lang="en-NZ" dirty="0"/>
              <a:t/>
            </a:r>
            <a:br>
              <a:rPr lang="en-NZ" dirty="0"/>
            </a:br>
            <a:r>
              <a:rPr lang="en-NZ" dirty="0"/>
              <a:t>best regards</a:t>
            </a:r>
            <a:br>
              <a:rPr lang="en-NZ" dirty="0"/>
            </a:br>
            <a:r>
              <a:rPr lang="en-NZ" dirty="0"/>
              <a:t>Don</a:t>
            </a:r>
            <a:br>
              <a:rPr lang="en-NZ" dirty="0"/>
            </a:br>
            <a:endParaRPr lang="en-NZ" dirty="0"/>
          </a:p>
        </p:txBody>
      </p:sp>
    </p:spTree>
    <p:extLst>
      <p:ext uri="{BB962C8B-B14F-4D97-AF65-F5344CB8AC3E}">
        <p14:creationId xmlns:p14="http://schemas.microsoft.com/office/powerpoint/2010/main" val="10268591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1997839"/>
            <a:ext cx="8064896" cy="4124206"/>
          </a:xfrm>
          <a:prstGeom prst="rect">
            <a:avLst/>
          </a:prstGeom>
        </p:spPr>
        <p:txBody>
          <a:bodyPr wrap="square">
            <a:spAutoFit/>
          </a:bodyPr>
          <a:lstStyle/>
          <a:p>
            <a:endParaRPr lang="en-NZ" dirty="0" smtClean="0"/>
          </a:p>
          <a:p>
            <a:pPr algn="ctr"/>
            <a:r>
              <a:rPr lang="en-NZ" sz="2800" dirty="0"/>
              <a:t>Brian &amp; Lisa Gaston</a:t>
            </a:r>
          </a:p>
          <a:p>
            <a:r>
              <a:rPr lang="en-NZ" dirty="0" smtClean="0"/>
              <a:t>Hi </a:t>
            </a:r>
            <a:r>
              <a:rPr lang="en-NZ" dirty="0"/>
              <a:t>Murray,</a:t>
            </a:r>
          </a:p>
          <a:p>
            <a:r>
              <a:rPr lang="en-NZ" dirty="0"/>
              <a:t>Lisa here, thank you for your message and more hugely your friendship with Kevin. Shattering news, so glad I was speaking with Kevin just last week, Sophie and I have always and will always have a great place for him in our hearts.</a:t>
            </a:r>
          </a:p>
          <a:p>
            <a:endParaRPr lang="en-NZ" dirty="0"/>
          </a:p>
          <a:p>
            <a:r>
              <a:rPr lang="en-NZ" dirty="0"/>
              <a:t>Too sad . . . .</a:t>
            </a:r>
          </a:p>
          <a:p>
            <a:r>
              <a:rPr lang="en-NZ" dirty="0"/>
              <a:t>Lisa </a:t>
            </a:r>
            <a:r>
              <a:rPr lang="en-NZ" dirty="0" smtClean="0"/>
              <a:t>xo</a:t>
            </a:r>
          </a:p>
          <a:p>
            <a:endParaRPr lang="en-NZ" dirty="0"/>
          </a:p>
          <a:p>
            <a:r>
              <a:rPr lang="en-NZ" dirty="0" smtClean="0"/>
              <a:t>Lisa Kevin’s Nurse</a:t>
            </a:r>
          </a:p>
          <a:p>
            <a:r>
              <a:rPr lang="en-NZ" dirty="0" smtClean="0"/>
              <a:t>Brian Computer engineer with Don &amp; Murray</a:t>
            </a:r>
          </a:p>
          <a:p>
            <a:endParaRPr lang="en-NZ" dirty="0" smtClean="0"/>
          </a:p>
          <a:p>
            <a:endParaRPr lang="en-NZ" dirty="0"/>
          </a:p>
        </p:txBody>
      </p:sp>
    </p:spTree>
    <p:extLst>
      <p:ext uri="{BB962C8B-B14F-4D97-AF65-F5344CB8AC3E}">
        <p14:creationId xmlns:p14="http://schemas.microsoft.com/office/powerpoint/2010/main" val="63994793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620688"/>
            <a:ext cx="8568952" cy="3570208"/>
          </a:xfrm>
          <a:prstGeom prst="rect">
            <a:avLst/>
          </a:prstGeom>
        </p:spPr>
        <p:txBody>
          <a:bodyPr wrap="square">
            <a:spAutoFit/>
          </a:bodyPr>
          <a:lstStyle/>
          <a:p>
            <a:pPr algn="ctr"/>
            <a:r>
              <a:rPr lang="en-NZ" sz="2800" dirty="0"/>
              <a:t>Sue Tonner</a:t>
            </a:r>
            <a:endParaRPr lang="en-NZ" sz="2800" dirty="0" smtClean="0"/>
          </a:p>
          <a:p>
            <a:r>
              <a:rPr lang="en-NZ" dirty="0" smtClean="0"/>
              <a:t>Hi </a:t>
            </a:r>
            <a:r>
              <a:rPr lang="en-NZ" dirty="0"/>
              <a:t>Murray</a:t>
            </a:r>
          </a:p>
          <a:p>
            <a:r>
              <a:rPr lang="en-NZ" dirty="0"/>
              <a:t> </a:t>
            </a:r>
          </a:p>
          <a:p>
            <a:r>
              <a:rPr lang="en-NZ" dirty="0"/>
              <a:t>Thank you so much for keeping in touch regarding Kevin</a:t>
            </a:r>
            <a:r>
              <a:rPr lang="en-NZ" dirty="0" smtClean="0"/>
              <a:t>.</a:t>
            </a:r>
          </a:p>
          <a:p>
            <a:r>
              <a:rPr lang="en-NZ" dirty="0" smtClean="0"/>
              <a:t> </a:t>
            </a:r>
            <a:r>
              <a:rPr lang="en-NZ" dirty="0"/>
              <a:t>So, so sad I am pleased I got to see him when the Tweeds came over.</a:t>
            </a:r>
          </a:p>
          <a:p>
            <a:r>
              <a:rPr lang="en-NZ" dirty="0"/>
              <a:t> </a:t>
            </a:r>
            <a:r>
              <a:rPr lang="en-NZ" dirty="0" smtClean="0"/>
              <a:t>I </a:t>
            </a:r>
            <a:r>
              <a:rPr lang="en-NZ" dirty="0"/>
              <a:t>know everyone will agree what a lovely man Kevin was, always smiling. He never changed from the time I met him 40 odd years ago, and how he loved to dance. He touched so many people and will be sadly missed.</a:t>
            </a:r>
          </a:p>
          <a:p>
            <a:r>
              <a:rPr lang="en-NZ" dirty="0"/>
              <a:t>Sue </a:t>
            </a:r>
            <a:r>
              <a:rPr lang="en-NZ" dirty="0" smtClean="0"/>
              <a:t>xxx</a:t>
            </a:r>
          </a:p>
          <a:p>
            <a:endParaRPr lang="en-NZ" dirty="0"/>
          </a:p>
          <a:p>
            <a:r>
              <a:rPr lang="en-NZ" dirty="0"/>
              <a:t>Monica Will Sister</a:t>
            </a:r>
          </a:p>
          <a:p>
            <a:endParaRPr lang="en-NZ" dirty="0"/>
          </a:p>
        </p:txBody>
      </p:sp>
    </p:spTree>
    <p:extLst>
      <p:ext uri="{BB962C8B-B14F-4D97-AF65-F5344CB8AC3E}">
        <p14:creationId xmlns:p14="http://schemas.microsoft.com/office/powerpoint/2010/main" val="198738738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404664"/>
            <a:ext cx="8352928" cy="5232202"/>
          </a:xfrm>
          <a:prstGeom prst="rect">
            <a:avLst/>
          </a:prstGeom>
        </p:spPr>
        <p:txBody>
          <a:bodyPr wrap="square">
            <a:spAutoFit/>
          </a:bodyPr>
          <a:lstStyle/>
          <a:p>
            <a:pPr algn="ctr"/>
            <a:r>
              <a:rPr lang="en-NZ" sz="2800" dirty="0"/>
              <a:t>Don &amp; Liz Robertson</a:t>
            </a:r>
            <a:endParaRPr lang="en-NZ" sz="2800" dirty="0" smtClean="0"/>
          </a:p>
          <a:p>
            <a:r>
              <a:rPr lang="en-NZ" dirty="0" smtClean="0"/>
              <a:t>Yes </a:t>
            </a:r>
            <a:r>
              <a:rPr lang="en-NZ" dirty="0"/>
              <a:t>very sad. I guess it comes to us all at some point. Great times have been experienced with Kevin over the years. Many good memories. A nicer person would be hard to find. He will be missed.</a:t>
            </a:r>
          </a:p>
          <a:p>
            <a:r>
              <a:rPr lang="en-NZ" dirty="0"/>
              <a:t>Regards </a:t>
            </a:r>
            <a:r>
              <a:rPr lang="en-NZ" dirty="0" smtClean="0"/>
              <a:t>Don</a:t>
            </a:r>
          </a:p>
          <a:p>
            <a:endParaRPr lang="en-NZ" dirty="0"/>
          </a:p>
          <a:p>
            <a:r>
              <a:rPr lang="en-NZ" dirty="0"/>
              <a:t> 4 Dunedin Street </a:t>
            </a:r>
            <a:r>
              <a:rPr lang="en-NZ" dirty="0" smtClean="0"/>
              <a:t>Flatmate</a:t>
            </a:r>
            <a:endParaRPr lang="en-NZ" dirty="0"/>
          </a:p>
          <a:p>
            <a:r>
              <a:rPr lang="en-NZ" dirty="0"/>
              <a:t>Computer Engineer </a:t>
            </a:r>
            <a:r>
              <a:rPr lang="en-NZ" dirty="0" smtClean="0"/>
              <a:t>with  </a:t>
            </a:r>
            <a:r>
              <a:rPr lang="en-NZ" dirty="0"/>
              <a:t>Murray </a:t>
            </a:r>
            <a:r>
              <a:rPr lang="en-NZ" dirty="0" smtClean="0"/>
              <a:t>&amp; Brian</a:t>
            </a:r>
          </a:p>
          <a:p>
            <a:endParaRPr lang="en-NZ" dirty="0"/>
          </a:p>
          <a:p>
            <a:r>
              <a:rPr lang="en-NZ" dirty="0"/>
              <a:t>Hi all u fortunately I won't be able to attend Kevin's funeral service. Liz and I would've to be there but we are committed to the wedding of our nice in Dunedin Friday and Saturday.</a:t>
            </a:r>
          </a:p>
          <a:p>
            <a:endParaRPr lang="en-NZ" dirty="0"/>
          </a:p>
          <a:p>
            <a:r>
              <a:rPr lang="en-NZ" dirty="0"/>
              <a:t>Please pass on our condolences to the family.</a:t>
            </a:r>
          </a:p>
          <a:p>
            <a:r>
              <a:rPr lang="en-NZ" dirty="0"/>
              <a:t>Best regards</a:t>
            </a:r>
          </a:p>
          <a:p>
            <a:r>
              <a:rPr lang="en-NZ" dirty="0"/>
              <a:t>Don &amp; Liz</a:t>
            </a:r>
          </a:p>
          <a:p>
            <a:endParaRPr lang="en-NZ" dirty="0" smtClean="0"/>
          </a:p>
          <a:p>
            <a:endParaRPr lang="en-NZ" dirty="0"/>
          </a:p>
        </p:txBody>
      </p:sp>
    </p:spTree>
    <p:extLst>
      <p:ext uri="{BB962C8B-B14F-4D97-AF65-F5344CB8AC3E}">
        <p14:creationId xmlns:p14="http://schemas.microsoft.com/office/powerpoint/2010/main" val="370260705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88640"/>
            <a:ext cx="8496944" cy="5232202"/>
          </a:xfrm>
          <a:prstGeom prst="rect">
            <a:avLst/>
          </a:prstGeom>
        </p:spPr>
        <p:txBody>
          <a:bodyPr wrap="square">
            <a:spAutoFit/>
          </a:bodyPr>
          <a:lstStyle/>
          <a:p>
            <a:pPr algn="ctr"/>
            <a:r>
              <a:rPr lang="de-DE" sz="2800" dirty="0"/>
              <a:t>Warren &amp; Flower von Batenburg</a:t>
            </a:r>
            <a:endParaRPr lang="en-NZ" sz="2800" dirty="0" smtClean="0"/>
          </a:p>
          <a:p>
            <a:r>
              <a:rPr lang="en-NZ" dirty="0" smtClean="0"/>
              <a:t>Murray</a:t>
            </a:r>
            <a:endParaRPr lang="en-NZ" dirty="0"/>
          </a:p>
          <a:p>
            <a:r>
              <a:rPr lang="en-NZ" dirty="0"/>
              <a:t>Very sad to hear the bad news. He was a good friend through these years and the </a:t>
            </a:r>
            <a:r>
              <a:rPr lang="en-NZ" dirty="0"/>
              <a:t>linch</a:t>
            </a:r>
            <a:r>
              <a:rPr lang="en-NZ" dirty="0"/>
              <a:t> pin of these old friends. He will be missed.</a:t>
            </a:r>
          </a:p>
          <a:p>
            <a:r>
              <a:rPr lang="en-NZ" dirty="0"/>
              <a:t>Cheers</a:t>
            </a:r>
          </a:p>
          <a:p>
            <a:r>
              <a:rPr lang="en-NZ" dirty="0"/>
              <a:t>Warren and Flower</a:t>
            </a:r>
          </a:p>
          <a:p>
            <a:r>
              <a:rPr lang="en-NZ" dirty="0" smtClean="0"/>
              <a:t>Murray</a:t>
            </a:r>
            <a:endParaRPr lang="en-NZ" dirty="0"/>
          </a:p>
          <a:p>
            <a:r>
              <a:rPr lang="en-NZ" dirty="0"/>
              <a:t>It is with great regret that Flower and I will not be able to attend the funeral today as we are in WA . Please convey our deepest sympathy to family and friends.</a:t>
            </a:r>
          </a:p>
          <a:p>
            <a:r>
              <a:rPr lang="en-NZ" dirty="0"/>
              <a:t>Also remember the great cross harbour raft race that was launched from Dunedin </a:t>
            </a:r>
            <a:r>
              <a:rPr lang="en-NZ" dirty="0"/>
              <a:t>st</a:t>
            </a:r>
            <a:r>
              <a:rPr lang="en-NZ" dirty="0"/>
              <a:t> based on Sunderland Flying boat floats and a V8 engine. Great fun at the time. It was one of the events that brought us all together.</a:t>
            </a:r>
          </a:p>
          <a:p>
            <a:r>
              <a:rPr lang="en-NZ" dirty="0"/>
              <a:t>Celebrate the life, the humour and perseverance that was Kevin. Sadly missed.</a:t>
            </a:r>
          </a:p>
          <a:p>
            <a:r>
              <a:rPr lang="en-NZ" dirty="0"/>
              <a:t>Cheers</a:t>
            </a:r>
          </a:p>
          <a:p>
            <a:r>
              <a:rPr lang="en-NZ" dirty="0"/>
              <a:t>Warren &amp; Flower.</a:t>
            </a:r>
          </a:p>
          <a:p>
            <a:endParaRPr lang="en-NZ" dirty="0" smtClean="0"/>
          </a:p>
          <a:p>
            <a:r>
              <a:rPr lang="en-NZ" dirty="0"/>
              <a:t>Perth Australia</a:t>
            </a:r>
          </a:p>
          <a:p>
            <a:r>
              <a:rPr lang="en-NZ" dirty="0" smtClean="0"/>
              <a:t>Warren Auckland </a:t>
            </a:r>
            <a:r>
              <a:rPr lang="en-NZ" dirty="0"/>
              <a:t>University 1970</a:t>
            </a:r>
          </a:p>
        </p:txBody>
      </p:sp>
    </p:spTree>
    <p:extLst>
      <p:ext uri="{BB962C8B-B14F-4D97-AF65-F5344CB8AC3E}">
        <p14:creationId xmlns:p14="http://schemas.microsoft.com/office/powerpoint/2010/main" val="7781647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1028343"/>
            <a:ext cx="8424936" cy="4124206"/>
          </a:xfrm>
          <a:prstGeom prst="rect">
            <a:avLst/>
          </a:prstGeom>
        </p:spPr>
        <p:txBody>
          <a:bodyPr wrap="square">
            <a:spAutoFit/>
          </a:bodyPr>
          <a:lstStyle/>
          <a:p>
            <a:pPr algn="ctr"/>
            <a:r>
              <a:rPr lang="en-NZ" sz="2800" dirty="0"/>
              <a:t>Wendy Bates</a:t>
            </a:r>
            <a:endParaRPr lang="en-NZ" sz="2800" dirty="0" smtClean="0"/>
          </a:p>
          <a:p>
            <a:r>
              <a:rPr lang="en-NZ" dirty="0" smtClean="0"/>
              <a:t>Hi </a:t>
            </a:r>
            <a:r>
              <a:rPr lang="en-NZ" dirty="0"/>
              <a:t>Murray and Helen</a:t>
            </a:r>
          </a:p>
          <a:p>
            <a:r>
              <a:rPr lang="en-NZ" dirty="0"/>
              <a:t>I am very saddened to hear about Kevin. He was a huge part of our lives when the kids were small and also part of Angie's and Robbie's weddings and Angie's life while she was still in Auckland.  </a:t>
            </a:r>
            <a:endParaRPr lang="en-NZ" dirty="0" smtClean="0"/>
          </a:p>
          <a:p>
            <a:r>
              <a:rPr lang="en-NZ" dirty="0" smtClean="0"/>
              <a:t>Although </a:t>
            </a:r>
            <a:r>
              <a:rPr lang="en-NZ" dirty="0"/>
              <a:t>we have only caught up with him once in the last 8 years he was, as always, cheerful and a pleasure to talk with. He is one of the nicest men I have ever met and will be really missed. </a:t>
            </a:r>
            <a:endParaRPr lang="en-NZ" dirty="0" smtClean="0"/>
          </a:p>
          <a:p>
            <a:r>
              <a:rPr lang="en-NZ" dirty="0" smtClean="0"/>
              <a:t>I'm </a:t>
            </a:r>
            <a:r>
              <a:rPr lang="en-NZ" dirty="0"/>
              <a:t>hoping to make it to his funeral so please let me know when you have more information. The Exchange Society will be bereft.</a:t>
            </a:r>
          </a:p>
          <a:p>
            <a:r>
              <a:rPr lang="en-NZ" dirty="0"/>
              <a:t>Wendy</a:t>
            </a:r>
          </a:p>
          <a:p>
            <a:endParaRPr lang="en-NZ" dirty="0"/>
          </a:p>
          <a:p>
            <a:r>
              <a:rPr lang="en-NZ" dirty="0"/>
              <a:t>Wendy at Patumahoe </a:t>
            </a:r>
            <a:r>
              <a:rPr lang="en-NZ" dirty="0" smtClean="0"/>
              <a:t>School with </a:t>
            </a:r>
            <a:r>
              <a:rPr lang="en-NZ" dirty="0"/>
              <a:t>Murray</a:t>
            </a:r>
          </a:p>
          <a:p>
            <a:r>
              <a:rPr lang="en-NZ" dirty="0"/>
              <a:t>Wendy married Rob Ritchie</a:t>
            </a:r>
          </a:p>
        </p:txBody>
      </p:sp>
    </p:spTree>
    <p:extLst>
      <p:ext uri="{BB962C8B-B14F-4D97-AF65-F5344CB8AC3E}">
        <p14:creationId xmlns:p14="http://schemas.microsoft.com/office/powerpoint/2010/main" val="138112108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CROWLEY\BBQ 2008\100_005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188640"/>
            <a:ext cx="8006901" cy="6004669"/>
          </a:xfrm>
          <a:prstGeom prst="rect">
            <a:avLst/>
          </a:prstGeom>
          <a:noFill/>
          <a:extLst>
            <a:ext uri="{909E8E84-426E-40DD-AFC4-6F175D3DCCD1}">
              <a14:hiddenFill xmlns:a14="http://schemas.microsoft.com/office/drawing/2010/main">
                <a:solidFill>
                  <a:srgbClr val="FFFFFF"/>
                </a:solidFill>
              </a14:hiddenFill>
            </a:ext>
          </a:extLst>
        </p:spPr>
      </p:pic>
      <p:pic>
        <p:nvPicPr>
          <p:cNvPr id="5" name="Eric clapton - Tears in heave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0" y="1412776"/>
            <a:ext cx="609600" cy="609600"/>
          </a:xfrm>
          <a:prstGeom prst="rect">
            <a:avLst/>
          </a:prstGeom>
        </p:spPr>
      </p:pic>
      <p:pic>
        <p:nvPicPr>
          <p:cNvPr id="4" name="Picture 2" descr="D:\CROWLEY\BBQ 2008\100_005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1" y="209862"/>
            <a:ext cx="8006901" cy="60046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D:\CROWLEY\BBQ 2008\100_005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580" y="209862"/>
            <a:ext cx="8006901" cy="6004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1922223"/>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859340"/>
            <a:ext cx="8640960" cy="4001095"/>
          </a:xfrm>
          <a:prstGeom prst="rect">
            <a:avLst/>
          </a:prstGeom>
        </p:spPr>
        <p:txBody>
          <a:bodyPr wrap="square">
            <a:spAutoFit/>
          </a:bodyPr>
          <a:lstStyle/>
          <a:p>
            <a:pPr algn="ctr"/>
            <a:endParaRPr lang="en-NZ" sz="2800" dirty="0"/>
          </a:p>
          <a:p>
            <a:pPr algn="ctr"/>
            <a:r>
              <a:rPr lang="en-US" sz="2800" b="1" dirty="0"/>
              <a:t>Angela Comer</a:t>
            </a:r>
            <a:endParaRPr lang="en-NZ" sz="2800" dirty="0"/>
          </a:p>
          <a:p>
            <a:endParaRPr lang="en-NZ" dirty="0" smtClean="0"/>
          </a:p>
          <a:p>
            <a:r>
              <a:rPr lang="en-NZ" dirty="0" smtClean="0"/>
              <a:t>Hi </a:t>
            </a:r>
            <a:r>
              <a:rPr lang="en-NZ" dirty="0"/>
              <a:t>Murray</a:t>
            </a:r>
          </a:p>
          <a:p>
            <a:r>
              <a:rPr lang="en-NZ" dirty="0"/>
              <a:t> </a:t>
            </a:r>
          </a:p>
          <a:p>
            <a:r>
              <a:rPr lang="en-NZ" dirty="0"/>
              <a:t>Angela Comer (Ritchie) here.  I am so sad to hear of Kevin’s passing.  He was a big part of our childhood and someone who I was very fond of.  It would be hard to find a better man.  I hope to make it to the funeral both for myself and on Dads behalf.</a:t>
            </a:r>
          </a:p>
          <a:p>
            <a:r>
              <a:rPr lang="en-NZ" dirty="0"/>
              <a:t> </a:t>
            </a:r>
          </a:p>
          <a:p>
            <a:r>
              <a:rPr lang="en-NZ" dirty="0"/>
              <a:t>Regards</a:t>
            </a:r>
          </a:p>
          <a:p>
            <a:r>
              <a:rPr lang="en-NZ" dirty="0" smtClean="0"/>
              <a:t>X</a:t>
            </a:r>
          </a:p>
          <a:p>
            <a:endParaRPr lang="en-NZ" dirty="0"/>
          </a:p>
          <a:p>
            <a:r>
              <a:rPr lang="en-NZ" dirty="0" smtClean="0"/>
              <a:t>Wendy bates &amp; Rob Ritchie Daughter</a:t>
            </a:r>
            <a:endParaRPr lang="en-NZ" dirty="0"/>
          </a:p>
        </p:txBody>
      </p:sp>
    </p:spTree>
    <p:extLst>
      <p:ext uri="{BB962C8B-B14F-4D97-AF65-F5344CB8AC3E}">
        <p14:creationId xmlns:p14="http://schemas.microsoft.com/office/powerpoint/2010/main" val="414607616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582341"/>
            <a:ext cx="8640960" cy="4401205"/>
          </a:xfrm>
          <a:prstGeom prst="rect">
            <a:avLst/>
          </a:prstGeom>
        </p:spPr>
        <p:txBody>
          <a:bodyPr wrap="square">
            <a:spAutoFit/>
          </a:bodyPr>
          <a:lstStyle/>
          <a:p>
            <a:endParaRPr lang="en-NZ" dirty="0" smtClean="0"/>
          </a:p>
          <a:p>
            <a:pPr algn="ctr"/>
            <a:r>
              <a:rPr lang="en-NZ" sz="2800" dirty="0"/>
              <a:t>Mike Read</a:t>
            </a:r>
            <a:endParaRPr lang="en-NZ" sz="2800" dirty="0" smtClean="0"/>
          </a:p>
          <a:p>
            <a:r>
              <a:rPr lang="en-NZ" dirty="0" smtClean="0"/>
              <a:t>Hi </a:t>
            </a:r>
            <a:r>
              <a:rPr lang="en-NZ" dirty="0"/>
              <a:t>Murray</a:t>
            </a:r>
          </a:p>
          <a:p>
            <a:r>
              <a:rPr lang="en-NZ" dirty="0"/>
              <a:t> </a:t>
            </a:r>
          </a:p>
          <a:p>
            <a:r>
              <a:rPr lang="en-NZ" dirty="0"/>
              <a:t>Sad to hear.</a:t>
            </a:r>
          </a:p>
          <a:p>
            <a:r>
              <a:rPr lang="en-NZ" dirty="0"/>
              <a:t>Kevin was such a strong character.</a:t>
            </a:r>
          </a:p>
          <a:p>
            <a:r>
              <a:rPr lang="en-NZ" dirty="0"/>
              <a:t>Can you put me on your email messages for Kevin </a:t>
            </a:r>
          </a:p>
          <a:p>
            <a:r>
              <a:rPr lang="en-NZ" dirty="0"/>
              <a:t> </a:t>
            </a:r>
          </a:p>
          <a:p>
            <a:r>
              <a:rPr lang="en-NZ" dirty="0"/>
              <a:t>I’m settling in up in </a:t>
            </a:r>
            <a:r>
              <a:rPr lang="en-NZ" dirty="0" err="1"/>
              <a:t>Warkworth</a:t>
            </a:r>
            <a:r>
              <a:rPr lang="en-NZ" dirty="0"/>
              <a:t> with a shed full of stuff n projects and building another for a </a:t>
            </a:r>
            <a:r>
              <a:rPr lang="en-NZ" dirty="0" err="1"/>
              <a:t>Gurl</a:t>
            </a:r>
            <a:r>
              <a:rPr lang="en-NZ" dirty="0"/>
              <a:t> Cave for Jules for her glass and painting </a:t>
            </a:r>
          </a:p>
          <a:p>
            <a:r>
              <a:rPr lang="en-NZ" dirty="0"/>
              <a:t>Happily making home brew</a:t>
            </a:r>
          </a:p>
          <a:p>
            <a:r>
              <a:rPr lang="en-NZ" dirty="0"/>
              <a:t> </a:t>
            </a:r>
          </a:p>
          <a:p>
            <a:r>
              <a:rPr lang="en-NZ" dirty="0"/>
              <a:t>If you are ever up this way drop in for a </a:t>
            </a:r>
            <a:r>
              <a:rPr lang="en-NZ" dirty="0" smtClean="0"/>
              <a:t>drop</a:t>
            </a:r>
          </a:p>
          <a:p>
            <a:endParaRPr lang="en-NZ" dirty="0"/>
          </a:p>
          <a:p>
            <a:r>
              <a:rPr lang="en-NZ" dirty="0" smtClean="0"/>
              <a:t>Mike was a Computer Engineer with Don, Brian and Murray</a:t>
            </a:r>
            <a:endParaRPr lang="en-NZ" dirty="0"/>
          </a:p>
        </p:txBody>
      </p:sp>
    </p:spTree>
    <p:extLst>
      <p:ext uri="{BB962C8B-B14F-4D97-AF65-F5344CB8AC3E}">
        <p14:creationId xmlns:p14="http://schemas.microsoft.com/office/powerpoint/2010/main" val="3103694437"/>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1305342"/>
            <a:ext cx="8568952" cy="4678204"/>
          </a:xfrm>
          <a:prstGeom prst="rect">
            <a:avLst/>
          </a:prstGeom>
        </p:spPr>
        <p:txBody>
          <a:bodyPr wrap="square">
            <a:spAutoFit/>
          </a:bodyPr>
          <a:lstStyle/>
          <a:p>
            <a:pPr algn="ctr"/>
            <a:r>
              <a:rPr lang="en-NZ" sz="2800" dirty="0" smtClean="0"/>
              <a:t>Christine Curtis</a:t>
            </a:r>
          </a:p>
          <a:p>
            <a:r>
              <a:rPr lang="en-NZ" dirty="0" smtClean="0"/>
              <a:t>Murray</a:t>
            </a:r>
            <a:endParaRPr lang="en-NZ" dirty="0"/>
          </a:p>
          <a:p>
            <a:r>
              <a:rPr lang="en-NZ" dirty="0"/>
              <a:t> </a:t>
            </a:r>
          </a:p>
          <a:p>
            <a:r>
              <a:rPr lang="en-NZ" dirty="0"/>
              <a:t>Thank you Murray for letting us know. A very sad time. As Warren has said Kevin was the lynch pin of everyone. He was one of the nicest people you could ever meet, and he had a fantastic quirky sense of humour. I believe his strength of character touched everyone and his memory will live on in us all.</a:t>
            </a:r>
          </a:p>
          <a:p>
            <a:r>
              <a:rPr lang="en-NZ" dirty="0"/>
              <a:t> </a:t>
            </a:r>
          </a:p>
          <a:p>
            <a:r>
              <a:rPr lang="en-NZ" dirty="0"/>
              <a:t>My thoughts are with you Murray and his family at this sad time.</a:t>
            </a:r>
          </a:p>
          <a:p>
            <a:r>
              <a:rPr lang="en-NZ" dirty="0"/>
              <a:t> </a:t>
            </a:r>
          </a:p>
          <a:p>
            <a:r>
              <a:rPr lang="en-NZ" dirty="0"/>
              <a:t>Christine xx</a:t>
            </a:r>
          </a:p>
          <a:p>
            <a:r>
              <a:rPr lang="en-NZ" dirty="0"/>
              <a:t> </a:t>
            </a:r>
            <a:endParaRPr lang="en-NZ" dirty="0" smtClean="0"/>
          </a:p>
          <a:p>
            <a:r>
              <a:rPr lang="en-NZ" dirty="0"/>
              <a:t>Husband Joe at University 1970</a:t>
            </a:r>
          </a:p>
          <a:p>
            <a:r>
              <a:rPr lang="en-NZ" dirty="0" smtClean="0"/>
              <a:t>Flatted </a:t>
            </a:r>
            <a:r>
              <a:rPr lang="en-NZ" dirty="0"/>
              <a:t>with  Murray </a:t>
            </a:r>
            <a:r>
              <a:rPr lang="en-NZ" dirty="0" smtClean="0"/>
              <a:t>at Avondale</a:t>
            </a:r>
            <a:endParaRPr lang="en-NZ" dirty="0"/>
          </a:p>
          <a:p>
            <a:endParaRPr lang="en-NZ" dirty="0"/>
          </a:p>
          <a:p>
            <a:endParaRPr lang="en-NZ" dirty="0"/>
          </a:p>
        </p:txBody>
      </p:sp>
    </p:spTree>
    <p:extLst>
      <p:ext uri="{BB962C8B-B14F-4D97-AF65-F5344CB8AC3E}">
        <p14:creationId xmlns:p14="http://schemas.microsoft.com/office/powerpoint/2010/main" val="156240027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5091" y="116632"/>
            <a:ext cx="8640960" cy="5786199"/>
          </a:xfrm>
          <a:prstGeom prst="rect">
            <a:avLst/>
          </a:prstGeom>
        </p:spPr>
        <p:txBody>
          <a:bodyPr wrap="square">
            <a:spAutoFit/>
          </a:bodyPr>
          <a:lstStyle/>
          <a:p>
            <a:pPr algn="ctr"/>
            <a:r>
              <a:rPr lang="en-NZ" sz="2800" dirty="0" err="1"/>
              <a:t>Trude</a:t>
            </a:r>
            <a:r>
              <a:rPr lang="en-NZ" sz="2800" dirty="0"/>
              <a:t> </a:t>
            </a:r>
            <a:r>
              <a:rPr lang="en-NZ" sz="2800" dirty="0" err="1" smtClean="0"/>
              <a:t>Bethell</a:t>
            </a:r>
            <a:r>
              <a:rPr lang="en-NZ" sz="2800" dirty="0" smtClean="0"/>
              <a:t> </a:t>
            </a:r>
            <a:r>
              <a:rPr lang="en-NZ" sz="2800" dirty="0"/>
              <a:t>John </a:t>
            </a:r>
            <a:r>
              <a:rPr lang="en-NZ" sz="2800" dirty="0" err="1"/>
              <a:t>Paice</a:t>
            </a:r>
            <a:endParaRPr lang="en-NZ" sz="2800" dirty="0"/>
          </a:p>
          <a:p>
            <a:endParaRPr lang="en-NZ" dirty="0" smtClean="0"/>
          </a:p>
          <a:p>
            <a:r>
              <a:rPr lang="en-NZ" dirty="0" smtClean="0"/>
              <a:t>Dearest </a:t>
            </a:r>
            <a:r>
              <a:rPr lang="en-NZ" dirty="0"/>
              <a:t>All,</a:t>
            </a:r>
          </a:p>
          <a:p>
            <a:r>
              <a:rPr lang="en-NZ" dirty="0"/>
              <a:t>This is </a:t>
            </a:r>
            <a:r>
              <a:rPr lang="en-NZ" dirty="0" err="1"/>
              <a:t>Trude</a:t>
            </a:r>
            <a:r>
              <a:rPr lang="en-NZ" dirty="0"/>
              <a:t> writing this to you all from myself and John </a:t>
            </a:r>
            <a:r>
              <a:rPr lang="en-NZ" dirty="0" err="1"/>
              <a:t>Paice</a:t>
            </a:r>
            <a:r>
              <a:rPr lang="en-NZ" dirty="0"/>
              <a:t>. </a:t>
            </a:r>
          </a:p>
          <a:p>
            <a:r>
              <a:rPr lang="en-NZ" dirty="0"/>
              <a:t>Tears in our eyes with love of this wonderful </a:t>
            </a:r>
            <a:r>
              <a:rPr lang="en-NZ" dirty="0" err="1"/>
              <a:t>wonderful</a:t>
            </a:r>
            <a:r>
              <a:rPr lang="en-NZ" dirty="0"/>
              <a:t> caring and heart soul of our dear </a:t>
            </a:r>
          </a:p>
          <a:p>
            <a:r>
              <a:rPr lang="en-NZ" dirty="0"/>
              <a:t>friend. </a:t>
            </a:r>
          </a:p>
          <a:p>
            <a:r>
              <a:rPr lang="en-NZ" dirty="0"/>
              <a:t>Kevin was always on our minds and his visits here were fun and exciting with his news</a:t>
            </a:r>
          </a:p>
          <a:p>
            <a:r>
              <a:rPr lang="en-NZ" dirty="0"/>
              <a:t>and antics. </a:t>
            </a:r>
          </a:p>
          <a:p>
            <a:r>
              <a:rPr lang="en-NZ" dirty="0"/>
              <a:t>Kevin's journey has not been easy but Kevin showed all he met in his life how to beat</a:t>
            </a:r>
          </a:p>
          <a:p>
            <a:r>
              <a:rPr lang="en-NZ" dirty="0"/>
              <a:t>adversity - yeah!!! what a celebration and he will forever be in our hearts. </a:t>
            </a:r>
          </a:p>
          <a:p>
            <a:r>
              <a:rPr lang="en-NZ" dirty="0"/>
              <a:t> </a:t>
            </a:r>
          </a:p>
          <a:p>
            <a:r>
              <a:rPr lang="en-NZ" dirty="0"/>
              <a:t>We have  a busy day on Friday especially mid day - </a:t>
            </a:r>
            <a:r>
              <a:rPr lang="en-NZ" dirty="0" err="1"/>
              <a:t>Eeek</a:t>
            </a:r>
            <a:r>
              <a:rPr lang="en-NZ" dirty="0"/>
              <a:t>!!! I will ensure John is with you</a:t>
            </a:r>
          </a:p>
          <a:p>
            <a:r>
              <a:rPr lang="en-NZ" dirty="0"/>
              <a:t>and that I will be here with tears of love for Kevin and you all. </a:t>
            </a:r>
          </a:p>
          <a:p>
            <a:r>
              <a:rPr lang="en-NZ" dirty="0"/>
              <a:t>Love, huge </a:t>
            </a:r>
            <a:r>
              <a:rPr lang="en-NZ" dirty="0" err="1"/>
              <a:t>huge</a:t>
            </a:r>
            <a:r>
              <a:rPr lang="en-NZ" dirty="0"/>
              <a:t> hugs and I will look forward to John coming home with stories told at</a:t>
            </a:r>
          </a:p>
          <a:p>
            <a:r>
              <a:rPr lang="en-NZ" dirty="0"/>
              <a:t>Kevin's passing into his next life ceremony.</a:t>
            </a:r>
          </a:p>
          <a:p>
            <a:r>
              <a:rPr lang="en-NZ" dirty="0"/>
              <a:t> </a:t>
            </a:r>
          </a:p>
          <a:p>
            <a:r>
              <a:rPr lang="en-NZ" dirty="0"/>
              <a:t>Love</a:t>
            </a:r>
          </a:p>
          <a:p>
            <a:endParaRPr lang="en-NZ" dirty="0"/>
          </a:p>
          <a:p>
            <a:r>
              <a:rPr lang="en-NZ" dirty="0"/>
              <a:t>Happiness and success always</a:t>
            </a:r>
            <a:br>
              <a:rPr lang="en-NZ" dirty="0"/>
            </a:br>
            <a:r>
              <a:rPr lang="en-NZ" dirty="0" err="1"/>
              <a:t>Trude</a:t>
            </a:r>
            <a:r>
              <a:rPr lang="en-NZ" dirty="0"/>
              <a:t> </a:t>
            </a:r>
            <a:r>
              <a:rPr lang="en-NZ" dirty="0" err="1"/>
              <a:t>Bethell</a:t>
            </a:r>
            <a:endParaRPr lang="en-NZ" dirty="0"/>
          </a:p>
        </p:txBody>
      </p:sp>
    </p:spTree>
    <p:extLst>
      <p:ext uri="{BB962C8B-B14F-4D97-AF65-F5344CB8AC3E}">
        <p14:creationId xmlns:p14="http://schemas.microsoft.com/office/powerpoint/2010/main" val="4287750377"/>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997839"/>
            <a:ext cx="8784976" cy="2862322"/>
          </a:xfrm>
          <a:prstGeom prst="rect">
            <a:avLst/>
          </a:prstGeom>
        </p:spPr>
        <p:txBody>
          <a:bodyPr wrap="square">
            <a:spAutoFit/>
          </a:bodyPr>
          <a:lstStyle/>
          <a:p>
            <a:r>
              <a:rPr lang="en-NZ" dirty="0"/>
              <a:t>Hi Murray:</a:t>
            </a:r>
          </a:p>
          <a:p>
            <a:r>
              <a:rPr lang="en-NZ" dirty="0"/>
              <a:t>Thank you so much for the updating.</a:t>
            </a:r>
          </a:p>
          <a:p>
            <a:r>
              <a:rPr lang="en-NZ" dirty="0"/>
              <a:t>I will be there this Friday. </a:t>
            </a:r>
          </a:p>
          <a:p>
            <a:r>
              <a:rPr lang="en-NZ" dirty="0"/>
              <a:t>I have some nice photos of him, if you need them just let me know. </a:t>
            </a:r>
          </a:p>
          <a:p>
            <a:r>
              <a:rPr lang="en-NZ" dirty="0"/>
              <a:t>See you then</a:t>
            </a:r>
          </a:p>
          <a:p>
            <a:r>
              <a:rPr lang="en-NZ" dirty="0"/>
              <a:t> </a:t>
            </a:r>
          </a:p>
          <a:p>
            <a:r>
              <a:rPr lang="en-NZ" dirty="0"/>
              <a:t>Ping</a:t>
            </a:r>
          </a:p>
          <a:p>
            <a:r>
              <a:rPr lang="en-NZ" dirty="0" smtClean="0"/>
              <a:t>Regards</a:t>
            </a:r>
          </a:p>
          <a:p>
            <a:endParaRPr lang="en-NZ" dirty="0"/>
          </a:p>
          <a:p>
            <a:r>
              <a:rPr lang="en-NZ" dirty="0" smtClean="0"/>
              <a:t>Kevin’s </a:t>
            </a:r>
            <a:r>
              <a:rPr lang="en-NZ" dirty="0"/>
              <a:t>Nurse</a:t>
            </a:r>
          </a:p>
        </p:txBody>
      </p:sp>
    </p:spTree>
    <p:extLst>
      <p:ext uri="{BB962C8B-B14F-4D97-AF65-F5344CB8AC3E}">
        <p14:creationId xmlns:p14="http://schemas.microsoft.com/office/powerpoint/2010/main" val="102090768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9512" y="2274838"/>
            <a:ext cx="8640960" cy="3293209"/>
          </a:xfrm>
          <a:prstGeom prst="rect">
            <a:avLst/>
          </a:prstGeom>
        </p:spPr>
        <p:txBody>
          <a:bodyPr wrap="square">
            <a:spAutoFit/>
          </a:bodyPr>
          <a:lstStyle/>
          <a:p>
            <a:pPr algn="ctr"/>
            <a:r>
              <a:rPr lang="en-NZ" sz="2800" dirty="0"/>
              <a:t>Trish </a:t>
            </a:r>
            <a:r>
              <a:rPr lang="en-NZ" sz="2800" dirty="0" err="1"/>
              <a:t>Marsters</a:t>
            </a:r>
            <a:endParaRPr lang="en-NZ" sz="2800" dirty="0" smtClean="0"/>
          </a:p>
          <a:p>
            <a:endParaRPr lang="en-NZ" dirty="0"/>
          </a:p>
          <a:p>
            <a:r>
              <a:rPr lang="en-NZ" dirty="0" smtClean="0"/>
              <a:t>Thank </a:t>
            </a:r>
            <a:r>
              <a:rPr lang="en-NZ" dirty="0"/>
              <a:t>you for letting me know the sad news of Kevin's passing.  He will be remembered very fondly by all of us.  </a:t>
            </a:r>
          </a:p>
          <a:p>
            <a:r>
              <a:rPr lang="en-NZ" dirty="0"/>
              <a:t> </a:t>
            </a:r>
          </a:p>
          <a:p>
            <a:r>
              <a:rPr lang="en-NZ" dirty="0"/>
              <a:t>Rest in love and peace, Kevin.</a:t>
            </a:r>
          </a:p>
          <a:p>
            <a:r>
              <a:rPr lang="en-NZ" dirty="0"/>
              <a:t> </a:t>
            </a:r>
          </a:p>
          <a:p>
            <a:r>
              <a:rPr lang="en-NZ" dirty="0"/>
              <a:t>Trish </a:t>
            </a:r>
            <a:r>
              <a:rPr lang="en-NZ" dirty="0" err="1"/>
              <a:t>Marsters</a:t>
            </a:r>
            <a:r>
              <a:rPr lang="en-NZ" dirty="0"/>
              <a:t>,</a:t>
            </a:r>
          </a:p>
          <a:p>
            <a:r>
              <a:rPr lang="en-NZ" dirty="0" err="1"/>
              <a:t>Mangaia</a:t>
            </a:r>
            <a:r>
              <a:rPr lang="en-NZ" dirty="0"/>
              <a:t>, Cook </a:t>
            </a:r>
            <a:r>
              <a:rPr lang="en-NZ" dirty="0" smtClean="0"/>
              <a:t>Islands</a:t>
            </a:r>
          </a:p>
          <a:p>
            <a:endParaRPr lang="en-NZ" dirty="0"/>
          </a:p>
          <a:p>
            <a:r>
              <a:rPr lang="en-NZ" dirty="0" smtClean="0"/>
              <a:t>Jo </a:t>
            </a:r>
            <a:r>
              <a:rPr lang="en-NZ" dirty="0" err="1" smtClean="0"/>
              <a:t>Marsters</a:t>
            </a:r>
            <a:r>
              <a:rPr lang="en-NZ" dirty="0" smtClean="0"/>
              <a:t> played rugby with Kevin</a:t>
            </a:r>
            <a:endParaRPr lang="en-NZ" dirty="0"/>
          </a:p>
        </p:txBody>
      </p:sp>
    </p:spTree>
    <p:extLst>
      <p:ext uri="{BB962C8B-B14F-4D97-AF65-F5344CB8AC3E}">
        <p14:creationId xmlns:p14="http://schemas.microsoft.com/office/powerpoint/2010/main" val="47904406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764704"/>
            <a:ext cx="8352928" cy="4678204"/>
          </a:xfrm>
          <a:prstGeom prst="rect">
            <a:avLst/>
          </a:prstGeom>
          <a:noFill/>
        </p:spPr>
        <p:txBody>
          <a:bodyPr wrap="square" rtlCol="0">
            <a:spAutoFit/>
          </a:bodyPr>
          <a:lstStyle/>
          <a:p>
            <a:pPr algn="ctr"/>
            <a:r>
              <a:rPr lang="en-NZ" sz="2800" dirty="0" smtClean="0"/>
              <a:t>Judy Paton</a:t>
            </a:r>
          </a:p>
          <a:p>
            <a:endParaRPr lang="en-NZ" dirty="0" smtClean="0"/>
          </a:p>
          <a:p>
            <a:r>
              <a:rPr lang="en-NZ" dirty="0" smtClean="0"/>
              <a:t>Hi Murray</a:t>
            </a:r>
          </a:p>
          <a:p>
            <a:r>
              <a:rPr lang="en-NZ" dirty="0" smtClean="0"/>
              <a:t>So Sad.</a:t>
            </a:r>
          </a:p>
          <a:p>
            <a:r>
              <a:rPr lang="en-NZ" dirty="0" smtClean="0"/>
              <a:t>You’ll miss him</a:t>
            </a:r>
          </a:p>
          <a:p>
            <a:r>
              <a:rPr lang="en-NZ" dirty="0" smtClean="0"/>
              <a:t>Sure he will get a great send off.</a:t>
            </a:r>
          </a:p>
          <a:p>
            <a:endParaRPr lang="en-NZ" dirty="0"/>
          </a:p>
          <a:p>
            <a:r>
              <a:rPr lang="en-NZ" dirty="0" smtClean="0"/>
              <a:t>Jude</a:t>
            </a:r>
          </a:p>
          <a:p>
            <a:r>
              <a:rPr lang="en-NZ" dirty="0" smtClean="0"/>
              <a:t>Napier</a:t>
            </a:r>
          </a:p>
          <a:p>
            <a:endParaRPr lang="en-NZ" dirty="0"/>
          </a:p>
          <a:p>
            <a:r>
              <a:rPr lang="en-NZ" dirty="0" smtClean="0"/>
              <a:t>Flatmate Christine Curtis</a:t>
            </a:r>
          </a:p>
          <a:p>
            <a:r>
              <a:rPr lang="en-NZ" dirty="0" smtClean="0"/>
              <a:t>Auckland university 1971</a:t>
            </a:r>
          </a:p>
          <a:p>
            <a:endParaRPr lang="en-NZ" dirty="0" smtClean="0"/>
          </a:p>
          <a:p>
            <a:endParaRPr lang="en-NZ" dirty="0" smtClean="0"/>
          </a:p>
          <a:p>
            <a:endParaRPr lang="en-NZ" dirty="0"/>
          </a:p>
          <a:p>
            <a:endParaRPr lang="en-NZ" dirty="0"/>
          </a:p>
        </p:txBody>
      </p:sp>
    </p:spTree>
    <p:extLst>
      <p:ext uri="{BB962C8B-B14F-4D97-AF65-F5344CB8AC3E}">
        <p14:creationId xmlns:p14="http://schemas.microsoft.com/office/powerpoint/2010/main" val="352619278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548680"/>
            <a:ext cx="6750496" cy="2462213"/>
          </a:xfrm>
          <a:prstGeom prst="rect">
            <a:avLst/>
          </a:prstGeom>
        </p:spPr>
        <p:txBody>
          <a:bodyPr wrap="square">
            <a:spAutoFit/>
          </a:bodyPr>
          <a:lstStyle/>
          <a:p>
            <a:pPr algn="ctr"/>
            <a:r>
              <a:rPr lang="en-NZ" sz="2800" dirty="0" smtClean="0"/>
              <a:t>Roger </a:t>
            </a:r>
            <a:r>
              <a:rPr lang="en-NZ" sz="2800" dirty="0" err="1" smtClean="0"/>
              <a:t>Hardstaff</a:t>
            </a:r>
            <a:endParaRPr lang="en-NZ" sz="2800" dirty="0" smtClean="0"/>
          </a:p>
          <a:p>
            <a:r>
              <a:rPr lang="en-NZ" dirty="0" smtClean="0"/>
              <a:t>Thanks Murray </a:t>
            </a:r>
            <a:endParaRPr lang="en-NZ" dirty="0"/>
          </a:p>
          <a:p>
            <a:r>
              <a:rPr lang="en-NZ" dirty="0" smtClean="0"/>
              <a:t>Kevin </a:t>
            </a:r>
            <a:r>
              <a:rPr lang="en-NZ" dirty="0"/>
              <a:t>will be with Edward </a:t>
            </a:r>
            <a:r>
              <a:rPr lang="en-NZ" dirty="0" err="1" smtClean="0"/>
              <a:t>Mckinney</a:t>
            </a:r>
            <a:r>
              <a:rPr lang="en-NZ" dirty="0" smtClean="0"/>
              <a:t> </a:t>
            </a:r>
            <a:r>
              <a:rPr lang="en-NZ" dirty="0"/>
              <a:t>from Puke East, </a:t>
            </a:r>
            <a:r>
              <a:rPr lang="en-NZ" dirty="0" smtClean="0"/>
              <a:t>in our </a:t>
            </a:r>
            <a:r>
              <a:rPr lang="en-NZ" dirty="0"/>
              <a:t>classes.</a:t>
            </a:r>
          </a:p>
          <a:p>
            <a:r>
              <a:rPr lang="en-NZ" dirty="0" smtClean="0"/>
              <a:t>Rog</a:t>
            </a:r>
          </a:p>
          <a:p>
            <a:endParaRPr lang="en-NZ" dirty="0"/>
          </a:p>
          <a:p>
            <a:r>
              <a:rPr lang="en-NZ" dirty="0" smtClean="0"/>
              <a:t>Roger with </a:t>
            </a:r>
            <a:r>
              <a:rPr lang="en-NZ" dirty="0"/>
              <a:t>K</a:t>
            </a:r>
            <a:r>
              <a:rPr lang="en-NZ" dirty="0" smtClean="0"/>
              <a:t>evin Pukekohe High School 1965-1968</a:t>
            </a:r>
          </a:p>
          <a:p>
            <a:endParaRPr lang="en-NZ" dirty="0"/>
          </a:p>
          <a:p>
            <a:r>
              <a:rPr lang="en-NZ" dirty="0" smtClean="0"/>
              <a:t>Merlinit.co.nz Director with </a:t>
            </a:r>
            <a:r>
              <a:rPr lang="en-NZ" dirty="0"/>
              <a:t>M</a:t>
            </a:r>
            <a:r>
              <a:rPr lang="en-NZ" dirty="0" smtClean="0"/>
              <a:t>urray </a:t>
            </a:r>
            <a:r>
              <a:rPr lang="en-NZ" dirty="0"/>
              <a:t>G</a:t>
            </a:r>
            <a:r>
              <a:rPr lang="en-NZ" dirty="0" smtClean="0"/>
              <a:t>allagher</a:t>
            </a:r>
            <a:endParaRPr lang="en-NZ" dirty="0"/>
          </a:p>
        </p:txBody>
      </p:sp>
    </p:spTree>
    <p:extLst>
      <p:ext uri="{BB962C8B-B14F-4D97-AF65-F5344CB8AC3E}">
        <p14:creationId xmlns:p14="http://schemas.microsoft.com/office/powerpoint/2010/main" val="327579638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504" y="404664"/>
            <a:ext cx="8712968" cy="3016210"/>
          </a:xfrm>
          <a:prstGeom prst="rect">
            <a:avLst/>
          </a:prstGeom>
          <a:noFill/>
        </p:spPr>
        <p:txBody>
          <a:bodyPr wrap="square" rtlCol="0">
            <a:spAutoFit/>
          </a:bodyPr>
          <a:lstStyle/>
          <a:p>
            <a:pPr algn="ctr"/>
            <a:r>
              <a:rPr lang="en-NZ" sz="2800" dirty="0" smtClean="0"/>
              <a:t>Ross &amp; Chris Mason</a:t>
            </a:r>
          </a:p>
          <a:p>
            <a:endParaRPr lang="en-NZ" dirty="0"/>
          </a:p>
          <a:p>
            <a:r>
              <a:rPr lang="en-NZ" dirty="0" smtClean="0"/>
              <a:t>Sorry to hear about Keven</a:t>
            </a:r>
          </a:p>
          <a:p>
            <a:endParaRPr lang="en-NZ" dirty="0"/>
          </a:p>
          <a:p>
            <a:r>
              <a:rPr lang="en-NZ" dirty="0" smtClean="0"/>
              <a:t>Ross</a:t>
            </a:r>
          </a:p>
          <a:p>
            <a:r>
              <a:rPr lang="en-NZ" dirty="0" smtClean="0"/>
              <a:t>Wellington</a:t>
            </a:r>
          </a:p>
          <a:p>
            <a:endParaRPr lang="en-NZ" dirty="0"/>
          </a:p>
          <a:p>
            <a:r>
              <a:rPr lang="en-NZ" dirty="0" smtClean="0"/>
              <a:t>Ross </a:t>
            </a:r>
            <a:r>
              <a:rPr lang="en-NZ" dirty="0"/>
              <a:t>with Kevin Pukekohe High School </a:t>
            </a:r>
            <a:r>
              <a:rPr lang="en-NZ" dirty="0" smtClean="0"/>
              <a:t>1965-1969</a:t>
            </a:r>
          </a:p>
          <a:p>
            <a:endParaRPr lang="en-NZ" dirty="0" smtClean="0"/>
          </a:p>
          <a:p>
            <a:endParaRPr lang="en-NZ" dirty="0"/>
          </a:p>
        </p:txBody>
      </p:sp>
    </p:spTree>
    <p:extLst>
      <p:ext uri="{BB962C8B-B14F-4D97-AF65-F5344CB8AC3E}">
        <p14:creationId xmlns:p14="http://schemas.microsoft.com/office/powerpoint/2010/main" val="46071013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59632" y="980728"/>
            <a:ext cx="4268733" cy="2462213"/>
          </a:xfrm>
          <a:prstGeom prst="rect">
            <a:avLst/>
          </a:prstGeom>
          <a:noFill/>
        </p:spPr>
        <p:txBody>
          <a:bodyPr wrap="none" rtlCol="0">
            <a:spAutoFit/>
          </a:bodyPr>
          <a:lstStyle/>
          <a:p>
            <a:endParaRPr lang="en-NZ" dirty="0" smtClean="0"/>
          </a:p>
          <a:p>
            <a:pPr algn="ctr"/>
            <a:r>
              <a:rPr lang="en-NZ" sz="2800" dirty="0" smtClean="0"/>
              <a:t>Jim Johnson</a:t>
            </a:r>
            <a:endParaRPr lang="en-NZ" sz="2800" dirty="0"/>
          </a:p>
          <a:p>
            <a:r>
              <a:rPr lang="en-NZ" dirty="0" smtClean="0"/>
              <a:t>Was told by Jan Johnson of  Kevin’s passing.</a:t>
            </a:r>
          </a:p>
          <a:p>
            <a:endParaRPr lang="en-NZ" dirty="0"/>
          </a:p>
          <a:p>
            <a:r>
              <a:rPr lang="en-NZ" dirty="0" smtClean="0"/>
              <a:t>Will attend on Friday</a:t>
            </a:r>
          </a:p>
          <a:p>
            <a:endParaRPr lang="en-NZ" dirty="0"/>
          </a:p>
          <a:p>
            <a:r>
              <a:rPr lang="en-NZ" dirty="0" smtClean="0"/>
              <a:t>Friends Sue Tonner Angie Hart</a:t>
            </a:r>
          </a:p>
          <a:p>
            <a:r>
              <a:rPr lang="en-NZ" dirty="0" smtClean="0"/>
              <a:t>4 Dunedin street</a:t>
            </a:r>
            <a:endParaRPr lang="en-NZ" dirty="0"/>
          </a:p>
        </p:txBody>
      </p:sp>
    </p:spTree>
    <p:extLst>
      <p:ext uri="{BB962C8B-B14F-4D97-AF65-F5344CB8AC3E}">
        <p14:creationId xmlns:p14="http://schemas.microsoft.com/office/powerpoint/2010/main" val="210920109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548680"/>
            <a:ext cx="8784976" cy="4401205"/>
          </a:xfrm>
          <a:prstGeom prst="rect">
            <a:avLst/>
          </a:prstGeom>
        </p:spPr>
        <p:txBody>
          <a:bodyPr wrap="square">
            <a:spAutoFit/>
          </a:bodyPr>
          <a:lstStyle/>
          <a:p>
            <a:pPr algn="ctr"/>
            <a:r>
              <a:rPr lang="en-NZ" sz="2800" dirty="0" smtClean="0"/>
              <a:t>KPJC</a:t>
            </a:r>
          </a:p>
          <a:p>
            <a:r>
              <a:rPr lang="en-NZ" dirty="0" smtClean="0"/>
              <a:t>CROWLEY</a:t>
            </a:r>
            <a:r>
              <a:rPr lang="en-NZ" dirty="0"/>
              <a:t>, Kevin Patrick</a:t>
            </a:r>
            <a:r>
              <a:rPr lang="en-NZ" dirty="0" smtClean="0"/>
              <a:t>.</a:t>
            </a:r>
          </a:p>
          <a:p>
            <a:r>
              <a:rPr lang="en-NZ" dirty="0" smtClean="0"/>
              <a:t> </a:t>
            </a:r>
            <a:r>
              <a:rPr lang="en-NZ" dirty="0"/>
              <a:t>Peacefully after a short illness at Auckland Hospital on the 20th May 2019; aged 67 years. </a:t>
            </a:r>
            <a:endParaRPr lang="en-NZ" dirty="0" smtClean="0"/>
          </a:p>
          <a:p>
            <a:endParaRPr lang="en-NZ" dirty="0"/>
          </a:p>
          <a:p>
            <a:r>
              <a:rPr lang="en-NZ" dirty="0" smtClean="0"/>
              <a:t>Cherished </a:t>
            </a:r>
            <a:r>
              <a:rPr lang="en-NZ" dirty="0"/>
              <a:t>son of Joan and the late Patrick. </a:t>
            </a:r>
            <a:endParaRPr lang="en-NZ" dirty="0" smtClean="0"/>
          </a:p>
          <a:p>
            <a:r>
              <a:rPr lang="en-NZ" dirty="0" smtClean="0"/>
              <a:t>Loving </a:t>
            </a:r>
            <a:r>
              <a:rPr lang="en-NZ" dirty="0"/>
              <a:t>brother and brother in-law of Noel and Jocelyn, Earl and </a:t>
            </a:r>
            <a:r>
              <a:rPr lang="en-NZ" dirty="0"/>
              <a:t>Alailevao</a:t>
            </a:r>
            <a:r>
              <a:rPr lang="en-NZ" dirty="0"/>
              <a:t>. </a:t>
            </a:r>
            <a:endParaRPr lang="en-NZ" dirty="0" smtClean="0"/>
          </a:p>
          <a:p>
            <a:r>
              <a:rPr lang="en-NZ" dirty="0" smtClean="0"/>
              <a:t>Uncle </a:t>
            </a:r>
            <a:r>
              <a:rPr lang="en-NZ" dirty="0"/>
              <a:t>of Kay, Diane, Robyn, Dean, </a:t>
            </a:r>
            <a:r>
              <a:rPr lang="en-NZ" dirty="0"/>
              <a:t>Cheree</a:t>
            </a:r>
            <a:r>
              <a:rPr lang="en-NZ" dirty="0"/>
              <a:t>, </a:t>
            </a:r>
            <a:r>
              <a:rPr lang="en-NZ" dirty="0"/>
              <a:t>Nyrene</a:t>
            </a:r>
            <a:r>
              <a:rPr lang="en-NZ" dirty="0"/>
              <a:t>, and Earl. </a:t>
            </a:r>
            <a:endParaRPr lang="en-NZ" dirty="0" smtClean="0"/>
          </a:p>
          <a:p>
            <a:endParaRPr lang="en-NZ" dirty="0"/>
          </a:p>
          <a:p>
            <a:r>
              <a:rPr lang="en-NZ" dirty="0" smtClean="0"/>
              <a:t>We </a:t>
            </a:r>
            <a:r>
              <a:rPr lang="en-NZ" dirty="0"/>
              <a:t>admired your courage and determination throughout your life. You will be forever in our hearts</a:t>
            </a:r>
            <a:r>
              <a:rPr lang="en-NZ" dirty="0" smtClean="0"/>
              <a:t>.</a:t>
            </a:r>
          </a:p>
          <a:p>
            <a:r>
              <a:rPr lang="en-NZ" dirty="0" smtClean="0"/>
              <a:t> </a:t>
            </a:r>
          </a:p>
          <a:p>
            <a:r>
              <a:rPr lang="en-NZ" dirty="0" smtClean="0"/>
              <a:t>In </a:t>
            </a:r>
            <a:r>
              <a:rPr lang="en-NZ" dirty="0"/>
              <a:t>lieu of flowers, donations to the Salvation Army welcome. </a:t>
            </a:r>
            <a:endParaRPr lang="en-NZ" dirty="0" smtClean="0"/>
          </a:p>
          <a:p>
            <a:endParaRPr lang="en-NZ" dirty="0"/>
          </a:p>
          <a:p>
            <a:r>
              <a:rPr lang="en-NZ" dirty="0" smtClean="0"/>
              <a:t>A </a:t>
            </a:r>
            <a:r>
              <a:rPr lang="en-NZ" dirty="0"/>
              <a:t>service to celebrate Kevin, will be held in Fountains Memorial Chapel, 35 Wood Street, Papakura on Friday the 24 May at 1:00pm.</a:t>
            </a:r>
          </a:p>
        </p:txBody>
      </p:sp>
    </p:spTree>
    <p:extLst>
      <p:ext uri="{BB962C8B-B14F-4D97-AF65-F5344CB8AC3E}">
        <p14:creationId xmlns:p14="http://schemas.microsoft.com/office/powerpoint/2010/main" val="3358292027"/>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1700808"/>
            <a:ext cx="8640960" cy="2031325"/>
          </a:xfrm>
          <a:prstGeom prst="rect">
            <a:avLst/>
          </a:prstGeom>
          <a:noFill/>
        </p:spPr>
        <p:txBody>
          <a:bodyPr wrap="square" rtlCol="0">
            <a:spAutoFit/>
          </a:bodyPr>
          <a:lstStyle/>
          <a:p>
            <a:pPr algn="ctr"/>
            <a:r>
              <a:rPr lang="en-NZ" dirty="0" smtClean="0"/>
              <a:t>Greg Howe </a:t>
            </a:r>
          </a:p>
          <a:p>
            <a:endParaRPr lang="en-NZ" dirty="0"/>
          </a:p>
          <a:p>
            <a:r>
              <a:rPr lang="en-NZ" dirty="0" smtClean="0"/>
              <a:t>Good to have seen Kevin at Patty Rugby. </a:t>
            </a:r>
          </a:p>
          <a:p>
            <a:endParaRPr lang="en-NZ" dirty="0" smtClean="0"/>
          </a:p>
          <a:p>
            <a:endParaRPr lang="en-NZ" dirty="0"/>
          </a:p>
          <a:p>
            <a:r>
              <a:rPr lang="en-NZ" dirty="0" smtClean="0"/>
              <a:t>Pukekohe  High School 1965 1968</a:t>
            </a:r>
          </a:p>
          <a:p>
            <a:endParaRPr lang="en-NZ" dirty="0"/>
          </a:p>
        </p:txBody>
      </p:sp>
    </p:spTree>
    <p:extLst>
      <p:ext uri="{BB962C8B-B14F-4D97-AF65-F5344CB8AC3E}">
        <p14:creationId xmlns:p14="http://schemas.microsoft.com/office/powerpoint/2010/main" val="298599017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124744"/>
            <a:ext cx="8856984" cy="4524315"/>
          </a:xfrm>
          <a:prstGeom prst="rect">
            <a:avLst/>
          </a:prstGeom>
          <a:noFill/>
        </p:spPr>
        <p:txBody>
          <a:bodyPr wrap="square" rtlCol="0">
            <a:spAutoFit/>
          </a:bodyPr>
          <a:lstStyle/>
          <a:p>
            <a:pPr algn="ctr"/>
            <a:r>
              <a:rPr lang="en-NZ" dirty="0" smtClean="0"/>
              <a:t>Richard Walker</a:t>
            </a:r>
          </a:p>
          <a:p>
            <a:endParaRPr lang="en-NZ" dirty="0"/>
          </a:p>
          <a:p>
            <a:r>
              <a:rPr lang="en-NZ" dirty="0" smtClean="0"/>
              <a:t>Hi </a:t>
            </a:r>
            <a:r>
              <a:rPr lang="en-NZ" dirty="0"/>
              <a:t>Murray,</a:t>
            </a:r>
          </a:p>
          <a:p>
            <a:r>
              <a:rPr lang="en-NZ" dirty="0"/>
              <a:t>Thanks for keeping me in he loop on Kev.  Unfortunately I have been in bed all week with some nasty </a:t>
            </a:r>
            <a:r>
              <a:rPr lang="en-NZ" dirty="0" err="1" smtClean="0"/>
              <a:t>lurgi</a:t>
            </a:r>
            <a:endParaRPr lang="en-NZ" dirty="0" smtClean="0"/>
          </a:p>
          <a:p>
            <a:r>
              <a:rPr lang="en-NZ" dirty="0" smtClean="0"/>
              <a:t> </a:t>
            </a:r>
            <a:r>
              <a:rPr lang="en-NZ" dirty="0"/>
              <a:t>- I was really hoping to be well enough by today to be able to get to </a:t>
            </a:r>
            <a:r>
              <a:rPr lang="en-NZ" dirty="0" smtClean="0"/>
              <a:t>Papakura but </a:t>
            </a:r>
            <a:r>
              <a:rPr lang="en-NZ" dirty="0"/>
              <a:t>regretfully not.</a:t>
            </a:r>
          </a:p>
          <a:p>
            <a:r>
              <a:rPr lang="en-NZ" dirty="0"/>
              <a:t>Would you please pass on my condolences to Kevin's family and apologise to them that health has kept we away today.</a:t>
            </a:r>
          </a:p>
          <a:p>
            <a:r>
              <a:rPr lang="en-NZ" dirty="0"/>
              <a:t>Please also remember me to those familiar names who appear on your exchange list. </a:t>
            </a:r>
            <a:endParaRPr lang="en-NZ" dirty="0" smtClean="0"/>
          </a:p>
          <a:p>
            <a:r>
              <a:rPr lang="en-NZ" dirty="0" smtClean="0"/>
              <a:t> </a:t>
            </a:r>
            <a:r>
              <a:rPr lang="en-NZ" dirty="0"/>
              <a:t>I have been very poor at keeping in contact with old friends in recent years, something which I intend to put right in the coming months.</a:t>
            </a:r>
          </a:p>
          <a:p>
            <a:r>
              <a:rPr lang="en-NZ" dirty="0"/>
              <a:t>Richard</a:t>
            </a:r>
            <a:r>
              <a:rPr lang="en-NZ" dirty="0" smtClean="0"/>
              <a:t>.</a:t>
            </a:r>
          </a:p>
          <a:p>
            <a:endParaRPr lang="en-NZ" dirty="0"/>
          </a:p>
          <a:p>
            <a:r>
              <a:rPr lang="en-NZ" dirty="0" smtClean="0"/>
              <a:t>Richard was at ICL Computers with Brian, Don , Mike  and Murray.</a:t>
            </a:r>
            <a:endParaRPr lang="en-NZ" dirty="0"/>
          </a:p>
          <a:p>
            <a:endParaRPr lang="en-NZ" dirty="0"/>
          </a:p>
        </p:txBody>
      </p:sp>
    </p:spTree>
    <p:extLst>
      <p:ext uri="{BB962C8B-B14F-4D97-AF65-F5344CB8AC3E}">
        <p14:creationId xmlns:p14="http://schemas.microsoft.com/office/powerpoint/2010/main" val="203671382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052736"/>
            <a:ext cx="8496944" cy="2031325"/>
          </a:xfrm>
          <a:prstGeom prst="rect">
            <a:avLst/>
          </a:prstGeom>
          <a:noFill/>
        </p:spPr>
        <p:txBody>
          <a:bodyPr wrap="square" rtlCol="0">
            <a:spAutoFit/>
          </a:bodyPr>
          <a:lstStyle/>
          <a:p>
            <a:pPr algn="ctr"/>
            <a:r>
              <a:rPr lang="en-NZ" dirty="0" smtClean="0"/>
              <a:t>Paul Young Rob Ritchie</a:t>
            </a:r>
          </a:p>
          <a:p>
            <a:r>
              <a:rPr lang="en-NZ" dirty="0" smtClean="0"/>
              <a:t>Rob Ritchie rang Paul on Friday</a:t>
            </a:r>
          </a:p>
          <a:p>
            <a:r>
              <a:rPr lang="en-NZ" dirty="0" smtClean="0"/>
              <a:t>Murray </a:t>
            </a:r>
            <a:r>
              <a:rPr lang="en-NZ" dirty="0"/>
              <a:t>rang Paul on </a:t>
            </a:r>
            <a:r>
              <a:rPr lang="en-NZ" dirty="0" smtClean="0"/>
              <a:t>Sunday.</a:t>
            </a:r>
          </a:p>
          <a:p>
            <a:endParaRPr lang="en-NZ" dirty="0"/>
          </a:p>
          <a:p>
            <a:r>
              <a:rPr lang="en-NZ" dirty="0" smtClean="0"/>
              <a:t>Paul Married to Rob Ritchie Sister</a:t>
            </a:r>
          </a:p>
          <a:p>
            <a:r>
              <a:rPr lang="en-NZ" dirty="0" smtClean="0"/>
              <a:t>Rob ex Wendy Bates attended funeral.</a:t>
            </a:r>
          </a:p>
          <a:p>
            <a:endParaRPr lang="en-NZ" dirty="0"/>
          </a:p>
        </p:txBody>
      </p:sp>
    </p:spTree>
    <p:extLst>
      <p:ext uri="{BB962C8B-B14F-4D97-AF65-F5344CB8AC3E}">
        <p14:creationId xmlns:p14="http://schemas.microsoft.com/office/powerpoint/2010/main" val="202152670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1196752"/>
            <a:ext cx="8280920" cy="2031325"/>
          </a:xfrm>
          <a:prstGeom prst="rect">
            <a:avLst/>
          </a:prstGeom>
          <a:noFill/>
        </p:spPr>
        <p:txBody>
          <a:bodyPr wrap="square" rtlCol="0">
            <a:spAutoFit/>
          </a:bodyPr>
          <a:lstStyle/>
          <a:p>
            <a:pPr algn="ctr"/>
            <a:r>
              <a:rPr lang="en-NZ" dirty="0" smtClean="0"/>
              <a:t>Jim Height</a:t>
            </a:r>
          </a:p>
          <a:p>
            <a:endParaRPr lang="en-NZ" dirty="0"/>
          </a:p>
          <a:p>
            <a:r>
              <a:rPr lang="en-NZ" dirty="0" smtClean="0"/>
              <a:t>Murray Emailed Sunday</a:t>
            </a:r>
          </a:p>
          <a:p>
            <a:endParaRPr lang="en-NZ" dirty="0"/>
          </a:p>
          <a:p>
            <a:r>
              <a:rPr lang="en-NZ" dirty="0" smtClean="0"/>
              <a:t>4  </a:t>
            </a:r>
            <a:r>
              <a:rPr lang="en-NZ" dirty="0"/>
              <a:t>D</a:t>
            </a:r>
            <a:r>
              <a:rPr lang="en-NZ" dirty="0" smtClean="0"/>
              <a:t>unedin Street</a:t>
            </a:r>
          </a:p>
          <a:p>
            <a:r>
              <a:rPr lang="en-NZ" dirty="0" smtClean="0"/>
              <a:t>Pukekohe High School 1965 1969</a:t>
            </a:r>
          </a:p>
          <a:p>
            <a:endParaRPr lang="en-NZ" dirty="0"/>
          </a:p>
        </p:txBody>
      </p:sp>
    </p:spTree>
    <p:extLst>
      <p:ext uri="{BB962C8B-B14F-4D97-AF65-F5344CB8AC3E}">
        <p14:creationId xmlns:p14="http://schemas.microsoft.com/office/powerpoint/2010/main" val="2746084197"/>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CCC\AppData\Local\Microsoft\Windows\Temporary Internet Files\Content.Outlook\3FMD7QS4\20190324_14252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04664"/>
            <a:ext cx="9144000" cy="4445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10757" y="5157192"/>
            <a:ext cx="8722485" cy="1477328"/>
          </a:xfrm>
          <a:prstGeom prst="rect">
            <a:avLst/>
          </a:prstGeom>
          <a:noFill/>
        </p:spPr>
        <p:txBody>
          <a:bodyPr wrap="square" rtlCol="0">
            <a:spAutoFit/>
          </a:bodyPr>
          <a:lstStyle/>
          <a:p>
            <a:r>
              <a:rPr lang="en-NZ" dirty="0" smtClean="0"/>
              <a:t>Final Photo  Wills residence 24 March 2019</a:t>
            </a:r>
          </a:p>
          <a:p>
            <a:r>
              <a:rPr lang="en-NZ" dirty="0" smtClean="0"/>
              <a:t>Sue Tonner, Monica Will, Don Robertson ,Murray &amp; Helen </a:t>
            </a:r>
            <a:r>
              <a:rPr lang="en-NZ" dirty="0"/>
              <a:t>G</a:t>
            </a:r>
            <a:r>
              <a:rPr lang="en-NZ" dirty="0" smtClean="0"/>
              <a:t>allagher, Kevin Crowley ,Bernadette &amp; Andrew(Tweed) Harris, Liz Robertson , </a:t>
            </a:r>
            <a:r>
              <a:rPr lang="en-NZ" dirty="0"/>
              <a:t>Andrew </a:t>
            </a:r>
            <a:r>
              <a:rPr lang="en-NZ" dirty="0" smtClean="0"/>
              <a:t>Will &amp; Daughter </a:t>
            </a:r>
            <a:endParaRPr lang="en-NZ" dirty="0"/>
          </a:p>
          <a:p>
            <a:r>
              <a:rPr lang="en-NZ" dirty="0"/>
              <a:t> </a:t>
            </a:r>
          </a:p>
          <a:p>
            <a:endParaRPr lang="en-NZ" dirty="0"/>
          </a:p>
        </p:txBody>
      </p:sp>
    </p:spTree>
    <p:extLst>
      <p:ext uri="{BB962C8B-B14F-4D97-AF65-F5344CB8AC3E}">
        <p14:creationId xmlns:p14="http://schemas.microsoft.com/office/powerpoint/2010/main" val="31253898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476672"/>
            <a:ext cx="8280920" cy="4739759"/>
          </a:xfrm>
          <a:prstGeom prst="rect">
            <a:avLst/>
          </a:prstGeom>
        </p:spPr>
        <p:txBody>
          <a:bodyPr wrap="square">
            <a:spAutoFit/>
          </a:bodyPr>
          <a:lstStyle/>
          <a:p>
            <a:pPr algn="ctr"/>
            <a:r>
              <a:rPr lang="en-NZ" sz="3200" dirty="0"/>
              <a:t>Kev Passed Away</a:t>
            </a:r>
            <a:endParaRPr lang="en-NZ" sz="3200" dirty="0" smtClean="0"/>
          </a:p>
          <a:p>
            <a:endParaRPr lang="en-NZ" dirty="0"/>
          </a:p>
          <a:p>
            <a:r>
              <a:rPr lang="en-NZ" dirty="0" smtClean="0"/>
              <a:t>Hi </a:t>
            </a:r>
            <a:r>
              <a:rPr lang="en-NZ" dirty="0"/>
              <a:t>All</a:t>
            </a:r>
          </a:p>
          <a:p>
            <a:r>
              <a:rPr lang="en-NZ" dirty="0"/>
              <a:t>Sad to advise that Kev Crowley passed away at </a:t>
            </a:r>
            <a:r>
              <a:rPr lang="en-NZ" dirty="0" smtClean="0"/>
              <a:t>9:18pm </a:t>
            </a:r>
            <a:r>
              <a:rPr lang="en-NZ" dirty="0"/>
              <a:t>today.</a:t>
            </a:r>
          </a:p>
          <a:p>
            <a:r>
              <a:rPr lang="en-NZ" dirty="0"/>
              <a:t> </a:t>
            </a:r>
          </a:p>
          <a:p>
            <a:r>
              <a:rPr lang="en-NZ" dirty="0"/>
              <a:t>I visited Kev this afternoon. Unfortunately he had declined since yesterday and did not open his eyes or speak. </a:t>
            </a:r>
          </a:p>
          <a:p>
            <a:r>
              <a:rPr lang="en-NZ" dirty="0"/>
              <a:t>Brother Noel and Jocelyn Crowley were also there.</a:t>
            </a:r>
          </a:p>
          <a:p>
            <a:r>
              <a:rPr lang="en-NZ" dirty="0"/>
              <a:t> </a:t>
            </a:r>
          </a:p>
          <a:p>
            <a:r>
              <a:rPr lang="en-NZ" dirty="0"/>
              <a:t>I will keep you posted when I hear anything further.</a:t>
            </a:r>
          </a:p>
          <a:p>
            <a:endParaRPr lang="en-NZ" dirty="0" smtClean="0">
              <a:latin typeface="Arial" panose="020B0604020202020204" pitchFamily="34" charset="0"/>
              <a:cs typeface="Arial" panose="020B0604020202020204" pitchFamily="34" charset="0"/>
            </a:endParaRPr>
          </a:p>
          <a:p>
            <a:r>
              <a:rPr lang="en-NZ" dirty="0" smtClean="0">
                <a:latin typeface="Arial" panose="020B0604020202020204" pitchFamily="34" charset="0"/>
                <a:cs typeface="Arial" panose="020B0604020202020204" pitchFamily="34" charset="0"/>
              </a:rPr>
              <a:t>Funeral </a:t>
            </a:r>
            <a:r>
              <a:rPr lang="en-NZ" dirty="0">
                <a:latin typeface="Arial" panose="020B0604020202020204" pitchFamily="34" charset="0"/>
                <a:cs typeface="Arial" panose="020B0604020202020204" pitchFamily="34" charset="0"/>
              </a:rPr>
              <a:t>Notice in Wednesday Herald</a:t>
            </a:r>
          </a:p>
          <a:p>
            <a:r>
              <a:rPr lang="en-NZ" dirty="0">
                <a:latin typeface="Arial" panose="020B0604020202020204" pitchFamily="34" charset="0"/>
                <a:cs typeface="Arial" panose="020B0604020202020204" pitchFamily="34" charset="0"/>
              </a:rPr>
              <a:t>Service at Fountains Funeral</a:t>
            </a:r>
          </a:p>
          <a:p>
            <a:r>
              <a:rPr lang="en-NZ" dirty="0">
                <a:latin typeface="Arial" panose="020B0604020202020204" pitchFamily="34" charset="0"/>
                <a:cs typeface="Arial" panose="020B0604020202020204" pitchFamily="34" charset="0"/>
              </a:rPr>
              <a:t>Elliot Street (By RSA) </a:t>
            </a:r>
          </a:p>
          <a:p>
            <a:r>
              <a:rPr lang="en-NZ" dirty="0">
                <a:latin typeface="Arial" panose="020B0604020202020204" pitchFamily="34" charset="0"/>
                <a:cs typeface="Arial" panose="020B0604020202020204" pitchFamily="34" charset="0"/>
              </a:rPr>
              <a:t>1 PM Friday 24th May 2019</a:t>
            </a:r>
          </a:p>
          <a:p>
            <a:r>
              <a:rPr lang="en-NZ" dirty="0">
                <a:latin typeface="Arial" panose="020B0604020202020204" pitchFamily="34" charset="0"/>
                <a:cs typeface="Arial" panose="020B0604020202020204" pitchFamily="34" charset="0"/>
              </a:rPr>
              <a:t>Park in RSA (100Meters</a:t>
            </a:r>
            <a:endParaRPr lang="en-NZ" dirty="0"/>
          </a:p>
        </p:txBody>
      </p:sp>
    </p:spTree>
    <p:extLst>
      <p:ext uri="{BB962C8B-B14F-4D97-AF65-F5344CB8AC3E}">
        <p14:creationId xmlns:p14="http://schemas.microsoft.com/office/powerpoint/2010/main" val="388992860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23528" y="751344"/>
            <a:ext cx="8352928" cy="4401205"/>
          </a:xfrm>
          <a:prstGeom prst="rect">
            <a:avLst/>
          </a:prstGeom>
        </p:spPr>
        <p:txBody>
          <a:bodyPr wrap="square">
            <a:spAutoFit/>
          </a:bodyPr>
          <a:lstStyle/>
          <a:p>
            <a:pPr algn="ctr"/>
            <a:r>
              <a:rPr lang="en-NZ" sz="2800" dirty="0" smtClean="0"/>
              <a:t>Sunday </a:t>
            </a:r>
            <a:r>
              <a:rPr lang="en-NZ" sz="2800" dirty="0"/>
              <a:t>Email</a:t>
            </a:r>
            <a:endParaRPr lang="en-NZ" sz="2800" dirty="0" smtClean="0"/>
          </a:p>
          <a:p>
            <a:r>
              <a:rPr lang="en-NZ" dirty="0" smtClean="0"/>
              <a:t>Hi </a:t>
            </a:r>
            <a:r>
              <a:rPr lang="en-NZ" dirty="0"/>
              <a:t>All</a:t>
            </a:r>
          </a:p>
          <a:p>
            <a:r>
              <a:rPr lang="en-NZ" dirty="0"/>
              <a:t>Sunday update</a:t>
            </a:r>
          </a:p>
          <a:p>
            <a:r>
              <a:rPr lang="en-NZ" dirty="0"/>
              <a:t>Kev Crowley is critically ill in Auckland hospital with pneumonia.</a:t>
            </a:r>
          </a:p>
          <a:p>
            <a:r>
              <a:rPr lang="en-NZ" dirty="0"/>
              <a:t> </a:t>
            </a:r>
          </a:p>
          <a:p>
            <a:r>
              <a:rPr lang="en-NZ" dirty="0"/>
              <a:t>I have just been talking to his brother Earl who has been visiting Kev today.</a:t>
            </a:r>
          </a:p>
          <a:p>
            <a:r>
              <a:rPr lang="en-NZ" dirty="0"/>
              <a:t>Kev went into hospital on Thursday afternoon.</a:t>
            </a:r>
          </a:p>
          <a:p>
            <a:r>
              <a:rPr lang="en-NZ" dirty="0"/>
              <a:t>Kev is receiving drugs including morphine.</a:t>
            </a:r>
          </a:p>
          <a:p>
            <a:r>
              <a:rPr lang="en-NZ" dirty="0" smtClean="0"/>
              <a:t>Kev </a:t>
            </a:r>
            <a:r>
              <a:rPr lang="en-NZ" dirty="0"/>
              <a:t>is finding communication difficult.  Earl said if you visit he will recognise you but might not be able to chat.</a:t>
            </a:r>
          </a:p>
          <a:p>
            <a:r>
              <a:rPr lang="en-NZ" dirty="0"/>
              <a:t> </a:t>
            </a:r>
          </a:p>
          <a:p>
            <a:r>
              <a:rPr lang="en-NZ" dirty="0"/>
              <a:t>I told Earl I will update those I have on my Exchange Society email list.</a:t>
            </a:r>
          </a:p>
          <a:p>
            <a:r>
              <a:rPr lang="en-NZ" dirty="0"/>
              <a:t>Earl has my mobile number.</a:t>
            </a:r>
          </a:p>
          <a:p>
            <a:r>
              <a:rPr lang="en-NZ" dirty="0"/>
              <a:t> </a:t>
            </a:r>
          </a:p>
          <a:p>
            <a:r>
              <a:rPr lang="en-NZ" dirty="0"/>
              <a:t>Murray</a:t>
            </a:r>
          </a:p>
        </p:txBody>
      </p:sp>
    </p:spTree>
    <p:extLst>
      <p:ext uri="{BB962C8B-B14F-4D97-AF65-F5344CB8AC3E}">
        <p14:creationId xmlns:p14="http://schemas.microsoft.com/office/powerpoint/2010/main" val="7957242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335846"/>
            <a:ext cx="8568952" cy="5232202"/>
          </a:xfrm>
          <a:prstGeom prst="rect">
            <a:avLst/>
          </a:prstGeom>
        </p:spPr>
        <p:txBody>
          <a:bodyPr wrap="square">
            <a:spAutoFit/>
          </a:bodyPr>
          <a:lstStyle/>
          <a:p>
            <a:pPr algn="ctr"/>
            <a:r>
              <a:rPr lang="en-NZ" sz="2800" dirty="0"/>
              <a:t>Wednesday Email</a:t>
            </a:r>
            <a:endParaRPr lang="en-NZ" sz="2800" dirty="0" smtClean="0"/>
          </a:p>
          <a:p>
            <a:r>
              <a:rPr lang="en-NZ" dirty="0" smtClean="0"/>
              <a:t>Funeral</a:t>
            </a:r>
            <a:endParaRPr lang="en-NZ" dirty="0"/>
          </a:p>
          <a:p>
            <a:r>
              <a:rPr lang="en-NZ" dirty="0"/>
              <a:t>I will have email replies as a PowerPoint as you enter</a:t>
            </a:r>
          </a:p>
          <a:p>
            <a:r>
              <a:rPr lang="en-NZ" dirty="0"/>
              <a:t>Funeral Speeches</a:t>
            </a:r>
          </a:p>
          <a:p>
            <a:r>
              <a:rPr lang="en-NZ" dirty="0"/>
              <a:t>I said to Earl I would not talk but have been persuaded to tell a couple of </a:t>
            </a:r>
            <a:r>
              <a:rPr lang="en-NZ" dirty="0"/>
              <a:t>Kevs</a:t>
            </a:r>
            <a:r>
              <a:rPr lang="en-NZ" dirty="0"/>
              <a:t> many exploits.</a:t>
            </a:r>
          </a:p>
          <a:p>
            <a:r>
              <a:rPr lang="en-NZ" dirty="0"/>
              <a:t>If the Exchange Members can each come up and have one tale to tell it would be good.</a:t>
            </a:r>
          </a:p>
          <a:p>
            <a:r>
              <a:rPr lang="en-NZ" dirty="0"/>
              <a:t> </a:t>
            </a:r>
          </a:p>
          <a:p>
            <a:r>
              <a:rPr lang="en-NZ" dirty="0"/>
              <a:t>Earl and I were at his flat for a couple of hours today.</a:t>
            </a:r>
          </a:p>
          <a:p>
            <a:r>
              <a:rPr lang="en-NZ" dirty="0"/>
              <a:t>Earl was looking for one family photo album.</a:t>
            </a:r>
          </a:p>
          <a:p>
            <a:r>
              <a:rPr lang="en-NZ" dirty="0"/>
              <a:t>We found six.</a:t>
            </a:r>
          </a:p>
          <a:p>
            <a:r>
              <a:rPr lang="en-NZ" dirty="0"/>
              <a:t>The albums need the photos restored by a scrapbooking expert.</a:t>
            </a:r>
          </a:p>
          <a:p>
            <a:r>
              <a:rPr lang="en-NZ" dirty="0"/>
              <a:t>After Funeral</a:t>
            </a:r>
          </a:p>
          <a:p>
            <a:r>
              <a:rPr lang="en-NZ" dirty="0"/>
              <a:t>Nibbles then</a:t>
            </a:r>
          </a:p>
          <a:p>
            <a:r>
              <a:rPr lang="en-NZ" dirty="0"/>
              <a:t>Papakura RSA</a:t>
            </a:r>
          </a:p>
          <a:p>
            <a:r>
              <a:rPr lang="en-NZ" dirty="0"/>
              <a:t> </a:t>
            </a:r>
          </a:p>
          <a:p>
            <a:r>
              <a:rPr lang="en-NZ" dirty="0"/>
              <a:t>Murray</a:t>
            </a:r>
          </a:p>
          <a:p>
            <a:r>
              <a:rPr lang="en-NZ" dirty="0"/>
              <a:t> </a:t>
            </a:r>
          </a:p>
        </p:txBody>
      </p:sp>
    </p:spTree>
    <p:extLst>
      <p:ext uri="{BB962C8B-B14F-4D97-AF65-F5344CB8AC3E}">
        <p14:creationId xmlns:p14="http://schemas.microsoft.com/office/powerpoint/2010/main" val="4799090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620688"/>
            <a:ext cx="8352928" cy="4678204"/>
          </a:xfrm>
          <a:prstGeom prst="rect">
            <a:avLst/>
          </a:prstGeom>
        </p:spPr>
        <p:txBody>
          <a:bodyPr wrap="square">
            <a:spAutoFit/>
          </a:bodyPr>
          <a:lstStyle/>
          <a:p>
            <a:endParaRPr lang="en-NZ" dirty="0" smtClean="0"/>
          </a:p>
          <a:p>
            <a:endParaRPr lang="en-NZ" dirty="0"/>
          </a:p>
          <a:p>
            <a:pPr algn="ctr"/>
            <a:r>
              <a:rPr lang="en-NZ" sz="2800" dirty="0"/>
              <a:t>The Exchange Society</a:t>
            </a:r>
            <a:endParaRPr lang="en-NZ" sz="2800" dirty="0" smtClean="0"/>
          </a:p>
          <a:p>
            <a:r>
              <a:rPr lang="en-NZ" dirty="0" smtClean="0"/>
              <a:t>The </a:t>
            </a:r>
            <a:r>
              <a:rPr lang="en-NZ" dirty="0"/>
              <a:t>Exchange Society is a group of mates from the 1970s</a:t>
            </a:r>
          </a:p>
          <a:p>
            <a:r>
              <a:rPr lang="en-NZ" dirty="0"/>
              <a:t>We drank in the upstairs bar </a:t>
            </a:r>
            <a:r>
              <a:rPr lang="en-NZ" dirty="0" smtClean="0"/>
              <a:t>of the Exchange Hotel one </a:t>
            </a:r>
            <a:r>
              <a:rPr lang="en-NZ" dirty="0"/>
              <a:t>night a </a:t>
            </a:r>
            <a:r>
              <a:rPr lang="en-NZ" dirty="0" smtClean="0"/>
              <a:t>week for several years.</a:t>
            </a:r>
          </a:p>
          <a:p>
            <a:endParaRPr lang="en-NZ" dirty="0"/>
          </a:p>
          <a:p>
            <a:r>
              <a:rPr lang="en-NZ" dirty="0"/>
              <a:t>Kevin Crowley</a:t>
            </a:r>
          </a:p>
          <a:p>
            <a:r>
              <a:rPr lang="en-NZ" dirty="0"/>
              <a:t>Joe </a:t>
            </a:r>
            <a:r>
              <a:rPr lang="en-NZ" dirty="0" smtClean="0"/>
              <a:t>Curtis</a:t>
            </a:r>
          </a:p>
          <a:p>
            <a:r>
              <a:rPr lang="en-NZ" dirty="0"/>
              <a:t>Don Robertson</a:t>
            </a:r>
          </a:p>
          <a:p>
            <a:r>
              <a:rPr lang="en-NZ" dirty="0" smtClean="0"/>
              <a:t>Andrew Harris (Tweed)</a:t>
            </a:r>
          </a:p>
          <a:p>
            <a:r>
              <a:rPr lang="en-NZ" dirty="0" smtClean="0"/>
              <a:t>Mike </a:t>
            </a:r>
            <a:r>
              <a:rPr lang="en-NZ" dirty="0"/>
              <a:t>Will</a:t>
            </a:r>
          </a:p>
          <a:p>
            <a:r>
              <a:rPr lang="en-NZ" dirty="0" smtClean="0"/>
              <a:t>Martin </a:t>
            </a:r>
            <a:r>
              <a:rPr lang="en-NZ" dirty="0"/>
              <a:t>Douglas</a:t>
            </a:r>
          </a:p>
          <a:p>
            <a:r>
              <a:rPr lang="en-NZ" dirty="0"/>
              <a:t>Rob Ritchie</a:t>
            </a:r>
          </a:p>
          <a:p>
            <a:r>
              <a:rPr lang="en-NZ" dirty="0" smtClean="0"/>
              <a:t>Murray Gallagher</a:t>
            </a:r>
          </a:p>
          <a:p>
            <a:r>
              <a:rPr lang="en-NZ" dirty="0"/>
              <a:t>	</a:t>
            </a:r>
            <a:r>
              <a:rPr lang="en-NZ" dirty="0" smtClean="0"/>
              <a:t>Plus many other visitors</a:t>
            </a:r>
            <a:endParaRPr lang="en-NZ" dirty="0"/>
          </a:p>
          <a:p>
            <a:endParaRPr lang="en-NZ" dirty="0"/>
          </a:p>
        </p:txBody>
      </p:sp>
    </p:spTree>
    <p:extLst>
      <p:ext uri="{BB962C8B-B14F-4D97-AF65-F5344CB8AC3E}">
        <p14:creationId xmlns:p14="http://schemas.microsoft.com/office/powerpoint/2010/main" val="20107640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889844"/>
            <a:ext cx="8064896" cy="4955203"/>
          </a:xfrm>
          <a:prstGeom prst="rect">
            <a:avLst/>
          </a:prstGeom>
        </p:spPr>
        <p:txBody>
          <a:bodyPr wrap="square">
            <a:spAutoFit/>
          </a:bodyPr>
          <a:lstStyle/>
          <a:p>
            <a:pPr algn="ctr"/>
            <a:r>
              <a:rPr lang="en-NZ" sz="2800" dirty="0"/>
              <a:t>Bernie and Andrew Harris</a:t>
            </a:r>
            <a:endParaRPr lang="en-NZ" sz="2800" dirty="0" smtClean="0"/>
          </a:p>
          <a:p>
            <a:r>
              <a:rPr lang="en-NZ" dirty="0" smtClean="0"/>
              <a:t>Dear </a:t>
            </a:r>
            <a:r>
              <a:rPr lang="en-NZ" dirty="0"/>
              <a:t>Murray and Helen,</a:t>
            </a:r>
          </a:p>
          <a:p>
            <a:r>
              <a:rPr lang="en-NZ" dirty="0"/>
              <a:t> </a:t>
            </a:r>
          </a:p>
          <a:p>
            <a:r>
              <a:rPr lang="en-NZ" dirty="0"/>
              <a:t>Thank you for letting us know.  Very sad indeed.  He was a true legend and muchly loved.</a:t>
            </a:r>
          </a:p>
          <a:p>
            <a:r>
              <a:rPr lang="en-NZ" dirty="0"/>
              <a:t> </a:t>
            </a:r>
          </a:p>
          <a:p>
            <a:r>
              <a:rPr lang="en-NZ" dirty="0"/>
              <a:t>It was so good to catch up with you all and of course the wonderful Mr Crowley when we were in NZ.</a:t>
            </a:r>
          </a:p>
          <a:p>
            <a:r>
              <a:rPr lang="en-NZ" dirty="0"/>
              <a:t> </a:t>
            </a:r>
          </a:p>
          <a:p>
            <a:r>
              <a:rPr lang="en-NZ" dirty="0"/>
              <a:t>Our thanks also for being a great friend.  Please keep us posted re funeral etc.</a:t>
            </a:r>
          </a:p>
          <a:p>
            <a:r>
              <a:rPr lang="en-NZ" dirty="0"/>
              <a:t> </a:t>
            </a:r>
          </a:p>
          <a:p>
            <a:r>
              <a:rPr lang="en-NZ" dirty="0"/>
              <a:t>Sending love to you both and to the crew who we will write to separately.</a:t>
            </a:r>
          </a:p>
          <a:p>
            <a:r>
              <a:rPr lang="en-NZ" dirty="0"/>
              <a:t> </a:t>
            </a:r>
          </a:p>
          <a:p>
            <a:r>
              <a:rPr lang="en-NZ" dirty="0"/>
              <a:t>Bernie and Andrew</a:t>
            </a:r>
          </a:p>
          <a:p>
            <a:r>
              <a:rPr lang="en-NZ" dirty="0" smtClean="0"/>
              <a:t>London</a:t>
            </a:r>
          </a:p>
          <a:p>
            <a:r>
              <a:rPr lang="en-NZ" dirty="0"/>
              <a:t>Johnny Hart was a 4 Dunedin St flatmate</a:t>
            </a:r>
          </a:p>
          <a:p>
            <a:endParaRPr lang="en-NZ" dirty="0"/>
          </a:p>
        </p:txBody>
      </p:sp>
    </p:spTree>
    <p:extLst>
      <p:ext uri="{BB962C8B-B14F-4D97-AF65-F5344CB8AC3E}">
        <p14:creationId xmlns:p14="http://schemas.microsoft.com/office/powerpoint/2010/main" val="385420907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404663"/>
            <a:ext cx="8640960" cy="6063198"/>
          </a:xfrm>
          <a:prstGeom prst="rect">
            <a:avLst/>
          </a:prstGeom>
        </p:spPr>
        <p:txBody>
          <a:bodyPr wrap="square">
            <a:spAutoFit/>
          </a:bodyPr>
          <a:lstStyle/>
          <a:p>
            <a:pPr algn="ctr"/>
            <a:r>
              <a:rPr lang="en-NZ" sz="2800" dirty="0"/>
              <a:t>Andrew Harris</a:t>
            </a:r>
          </a:p>
          <a:p>
            <a:r>
              <a:rPr lang="en-NZ" dirty="0"/>
              <a:t>Hi Murray</a:t>
            </a:r>
          </a:p>
          <a:p>
            <a:endParaRPr lang="en-NZ" dirty="0"/>
          </a:p>
          <a:p>
            <a:r>
              <a:rPr lang="en-NZ" dirty="0"/>
              <a:t>Obviously we are bit too far away to make it to the funeral but I am glad that you will be saying something.  Of all of the old gang you knew Kevin the longest and the best.</a:t>
            </a:r>
          </a:p>
          <a:p>
            <a:endParaRPr lang="en-NZ" dirty="0"/>
          </a:p>
          <a:p>
            <a:r>
              <a:rPr lang="en-NZ" dirty="0"/>
              <a:t>I suspect you will have a big turn out.  Kevin collected lots of friends along the way and put in a lot of effort - most of which passed un-noticed- maintaining those friendships. </a:t>
            </a:r>
          </a:p>
          <a:p>
            <a:r>
              <a:rPr lang="en-NZ" dirty="0"/>
              <a:t> As Chris Curtis remarked, he was just a really friendly bloke and an important part was the quirky humour.  </a:t>
            </a:r>
          </a:p>
          <a:p>
            <a:endParaRPr lang="en-NZ" dirty="0"/>
          </a:p>
          <a:p>
            <a:r>
              <a:rPr lang="en-NZ" dirty="0"/>
              <a:t>In the early days of us living here, before internet, we didn’t hear much about what was happening in NZ but every month or so an A4 envelope would arrive in the post, out of which would spill clippings from the Herald and other sources.  No letter - just clippings.  Some covered motorsport but others news of nieces and nephews and just plain quirky stuff that he had noticed and though might give us a laugh.  The classic was a birthday card sent to Bernie that was cut from the flap of a </a:t>
            </a:r>
            <a:r>
              <a:rPr lang="en-NZ" dirty="0"/>
              <a:t>Wheatbix</a:t>
            </a:r>
            <a:r>
              <a:rPr lang="en-NZ" dirty="0"/>
              <a:t> packet on which he had written “Happy birthday Mrs H - and don’t forget your fibre you </a:t>
            </a:r>
            <a:r>
              <a:rPr lang="en-NZ" dirty="0"/>
              <a:t>beaut</a:t>
            </a:r>
            <a:r>
              <a:rPr lang="en-NZ" dirty="0"/>
              <a:t> </a:t>
            </a:r>
            <a:r>
              <a:rPr lang="en-NZ" dirty="0"/>
              <a:t>sheila</a:t>
            </a:r>
            <a:r>
              <a:rPr lang="en-NZ" dirty="0" smtClean="0"/>
              <a:t>”.</a:t>
            </a:r>
          </a:p>
          <a:p>
            <a:endParaRPr lang="en-NZ" dirty="0"/>
          </a:p>
          <a:p>
            <a:r>
              <a:rPr lang="en-NZ" dirty="0" smtClean="0"/>
              <a:t>continued</a:t>
            </a:r>
            <a:endParaRPr lang="en-NZ" dirty="0"/>
          </a:p>
          <a:p>
            <a:endParaRPr lang="en-NZ" dirty="0"/>
          </a:p>
        </p:txBody>
      </p:sp>
    </p:spTree>
    <p:extLst>
      <p:ext uri="{BB962C8B-B14F-4D97-AF65-F5344CB8AC3E}">
        <p14:creationId xmlns:p14="http://schemas.microsoft.com/office/powerpoint/2010/main" val="389388290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357</TotalTime>
  <Words>1755</Words>
  <Application>Microsoft Office PowerPoint</Application>
  <PresentationFormat>On-screen Show (4:3)</PresentationFormat>
  <Paragraphs>340</Paragraphs>
  <Slides>34</Slides>
  <Notes>0</Notes>
  <HiddenSlides>0</HiddenSlides>
  <MMClips>1</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Office Theme</vt:lpstr>
      <vt:lpstr>1_Office Theme</vt:lpstr>
      <vt:lpstr>Kev Crowley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CCC</dc:creator>
  <cp:lastModifiedBy>CCC</cp:lastModifiedBy>
  <cp:revision>88</cp:revision>
  <dcterms:created xsi:type="dcterms:W3CDTF">2019-05-22T09:37:45Z</dcterms:created>
  <dcterms:modified xsi:type="dcterms:W3CDTF">2019-05-26T05:29:38Z</dcterms:modified>
</cp:coreProperties>
</file>